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2" r:id="rId1"/>
  </p:sldMasterIdLst>
  <p:sldIdLst>
    <p:sldId id="291" r:id="rId2"/>
    <p:sldId id="265" r:id="rId3"/>
    <p:sldId id="281" r:id="rId4"/>
    <p:sldId id="271" r:id="rId5"/>
    <p:sldId id="292" r:id="rId6"/>
    <p:sldId id="282" r:id="rId7"/>
    <p:sldId id="283" r:id="rId8"/>
    <p:sldId id="294" r:id="rId9"/>
    <p:sldId id="285" r:id="rId10"/>
    <p:sldId id="287" r:id="rId11"/>
    <p:sldId id="288" r:id="rId12"/>
    <p:sldId id="293" r:id="rId13"/>
    <p:sldId id="297" r:id="rId14"/>
    <p:sldId id="290" r:id="rId15"/>
    <p:sldId id="296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602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207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661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316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004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79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25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56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973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651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272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955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r>
              <a:rPr lang="uk-UA" dirty="0" smtClean="0"/>
              <a:t>І </a:t>
            </a:r>
            <a:r>
              <a:rPr lang="uk-UA" dirty="0"/>
              <a:t>тиждень</a:t>
            </a:r>
            <a:br>
              <a:rPr lang="uk-UA" dirty="0"/>
            </a:br>
            <a:r>
              <a:rPr lang="uk-UA" dirty="0"/>
              <a:t>Урок № </a:t>
            </a:r>
            <a:r>
              <a:rPr lang="uk-UA" dirty="0" smtClean="0"/>
              <a:t>3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4400" dirty="0" smtClean="0"/>
              <a:t>ЧИТАННЯ</a:t>
            </a:r>
            <a:endParaRPr lang="uk-UA" sz="4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8220" y="171651"/>
            <a:ext cx="5254580" cy="650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526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8795" y="738750"/>
            <a:ext cx="104705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— Ах, який він гарненький! — прошепотіла Дюймовочка ластівці. А маленький король зовсім перелякався, побачивши ластівку. Він був такий крихітний, ніжний, і вона здавалася йому просто чудовиськом. Проте, він дуже зрадів, побачивши нашу крихітку. Він ніколи ще не бачив такої гарненької дівчинки. І він зняв свою золоту корону, надів її  Дюймовочці на голову і  запитав, як її звуть і чи не хоче вона бути його дружиною, королевою ельфів і  царицею  квітів!</a:t>
            </a:r>
          </a:p>
        </p:txBody>
      </p:sp>
    </p:spTree>
    <p:extLst>
      <p:ext uri="{BB962C8B-B14F-4D97-AF65-F5344CB8AC3E}">
        <p14:creationId xmlns:p14="http://schemas.microsoft.com/office/powerpoint/2010/main" val="3290665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38670" y="336082"/>
            <a:ext cx="625913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Оце так чоловік! Не те, що син жаби або кріт в оксамитовій шубі! І дівчинка погодилася. Тоді з кожної квітки вилетіли ельфи - хлопчики і дівчата, такі гарненькі, що просто диво! Всі вони піднесли Дюймовочці подарунки. </a:t>
            </a:r>
            <a:r>
              <a:rPr lang="uk-UA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Найкра-щим</a:t>
            </a:r>
            <a:r>
              <a:rPr lang="uk-UA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uk-UA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була пара прозорих крилець. Їх прикріпили до спинки дівчинки, і вона теж могла тепер літати з квітки на квітку.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985" t="3527" r="4436" b="9427"/>
          <a:stretch/>
        </p:blipFill>
        <p:spPr>
          <a:xfrm>
            <a:off x="309092" y="336082"/>
            <a:ext cx="4623517" cy="579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116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3341" y="786843"/>
            <a:ext cx="103803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От </a:t>
            </a:r>
            <a:r>
              <a:rPr lang="uk-UA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була радість! А ластівка сиділа нагорі в своєму гніздечку і співала їм, як тільки вміла. Але самій їй було дуже сумно. Вона міцно полюбила дівчинку і хотіла б століття не розлучатися з нею. </a:t>
            </a:r>
          </a:p>
          <a:p>
            <a:pPr algn="just"/>
            <a:r>
              <a:rPr lang="uk-UA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— Тебе більше не будуть звати Дюймовочкою,- сказав ельф.- Це некрасиве ім’я, а ти така гарненька. Ми будемо звати тебе Майєю!</a:t>
            </a:r>
          </a:p>
        </p:txBody>
      </p:sp>
    </p:spTree>
    <p:extLst>
      <p:ext uri="{BB962C8B-B14F-4D97-AF65-F5344CB8AC3E}">
        <p14:creationId xmlns:p14="http://schemas.microsoft.com/office/powerpoint/2010/main" val="1342307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3341" y="786843"/>
            <a:ext cx="103803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</a:t>
            </a:r>
            <a:r>
              <a:rPr lang="uk-UA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— Прощавай! Прощавай! — прощебетала ластівка і знову полетіла з теплих країв далеко-далеко - в Данію. Там у неї було маленьке гніздо якраз над вікном людини -  великого майстра розповідати казки. Йому то вона і заспівала своє «квіріць</a:t>
            </a:r>
            <a:r>
              <a:rPr lang="uk-UA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!», а </a:t>
            </a:r>
            <a:r>
              <a:rPr lang="uk-UA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потім і ми й дізналися цю історію.</a:t>
            </a:r>
          </a:p>
        </p:txBody>
      </p:sp>
    </p:spTree>
    <p:extLst>
      <p:ext uri="{BB962C8B-B14F-4D97-AF65-F5344CB8AC3E}">
        <p14:creationId xmlns:p14="http://schemas.microsoft.com/office/powerpoint/2010/main" val="2828629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5400" b="1" dirty="0" smtClean="0"/>
              <a:t>Крок.  </a:t>
            </a:r>
            <a:r>
              <a:rPr lang="" sz="5400" b="1" dirty="0" smtClean="0"/>
              <a:t>       </a:t>
            </a:r>
            <a:r>
              <a:rPr lang="uk-UA" sz="5400" b="1" dirty="0" smtClean="0"/>
              <a:t>     </a:t>
            </a:r>
            <a:r>
              <a:rPr lang="uk-UA" b="1" dirty="0" smtClean="0"/>
              <a:t>Завдання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150772"/>
            <a:ext cx="10223250" cy="3219718"/>
          </a:xfrm>
        </p:spPr>
        <p:txBody>
          <a:bodyPr numCol="1"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uk-UA" sz="4000" dirty="0" smtClean="0"/>
              <a:t> Склади і запиши три запитання за змістом казки.</a:t>
            </a:r>
            <a:endParaRPr lang="" sz="4000" dirty="0" smtClean="0"/>
          </a:p>
        </p:txBody>
      </p:sp>
      <p:sp>
        <p:nvSpPr>
          <p:cNvPr id="4" name="Выгнутая вверх стрелка 3"/>
          <p:cNvSpPr/>
          <p:nvPr/>
        </p:nvSpPr>
        <p:spPr>
          <a:xfrm>
            <a:off x="8255358" y="5460642"/>
            <a:ext cx="1828800" cy="69545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14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5400" b="1" dirty="0" smtClean="0"/>
              <a:t>Запитання</a:t>
            </a:r>
            <a:endParaRPr lang="uk-UA" sz="54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3875" y="1846263"/>
            <a:ext cx="9511835" cy="427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60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937285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/>
              <a:t>Урок закінчено!</a:t>
            </a:r>
            <a:endParaRPr lang="uk-UA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000" dirty="0" smtClean="0"/>
              <a:t>Дякую за роботу!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410648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dirty="0" smtClean="0"/>
              <a:t>ПРИГОТУЙ                   ВЧИСЬ</a:t>
            </a:r>
            <a:endParaRPr lang="uk-UA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97279" y="2228003"/>
            <a:ext cx="4906303" cy="2279603"/>
          </a:xfrm>
        </p:spPr>
        <p:txBody>
          <a:bodyPr>
            <a:normAutofit/>
          </a:bodyPr>
          <a:lstStyle/>
          <a:p>
            <a:r>
              <a:rPr lang="uk-UA" sz="4000" dirty="0" smtClean="0"/>
              <a:t>Робочий зошит</a:t>
            </a:r>
          </a:p>
          <a:p>
            <a:r>
              <a:rPr lang="uk-UA" sz="4000" dirty="0" smtClean="0"/>
              <a:t>Ручку, олівець</a:t>
            </a:r>
            <a:endParaRPr lang="uk-UA" sz="4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17920" y="2228003"/>
            <a:ext cx="4937760" cy="3641092"/>
          </a:xfrm>
        </p:spPr>
        <p:txBody>
          <a:bodyPr>
            <a:normAutofit/>
          </a:bodyPr>
          <a:lstStyle/>
          <a:p>
            <a:r>
              <a:rPr lang="uk-UA" sz="4000" dirty="0" smtClean="0"/>
              <a:t>Уважно читати</a:t>
            </a:r>
          </a:p>
          <a:p>
            <a:r>
              <a:rPr lang="uk-UA" sz="4000" dirty="0" smtClean="0"/>
              <a:t>Охайно писати</a:t>
            </a:r>
          </a:p>
          <a:p>
            <a:r>
              <a:rPr lang="uk-UA" sz="4000" dirty="0" smtClean="0"/>
              <a:t>Відповідати на запитання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131265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5400" b="1" dirty="0" smtClean="0"/>
              <a:t>Крок </a:t>
            </a:r>
            <a:r>
              <a:rPr lang="uk-UA" sz="5400" b="1" dirty="0" smtClean="0"/>
              <a:t>1.</a:t>
            </a:r>
            <a:r>
              <a:rPr lang="uk-UA" b="1" dirty="0" smtClean="0"/>
              <a:t>Прослухай казку </a:t>
            </a:r>
            <a:r>
              <a:rPr lang="uk-UA" sz="3200" b="1" dirty="0" smtClean="0"/>
              <a:t>(посилання на сайті)</a:t>
            </a:r>
            <a:endParaRPr lang="uk-UA"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592" t="6364" r="2923" b="7961"/>
          <a:stretch/>
        </p:blipFill>
        <p:spPr>
          <a:xfrm>
            <a:off x="1674254" y="1839627"/>
            <a:ext cx="8577329" cy="441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0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b="1" dirty="0" smtClean="0"/>
              <a:t>Стоп  урок!</a:t>
            </a:r>
            <a:endParaRPr lang="uk-UA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077465"/>
            <a:ext cx="4298968" cy="3678303"/>
          </a:xfrm>
        </p:spPr>
        <p:txBody>
          <a:bodyPr>
            <a:normAutofit/>
          </a:bodyPr>
          <a:lstStyle/>
          <a:p>
            <a:r>
              <a:rPr lang="uk-UA" sz="4000" dirty="0" smtClean="0"/>
              <a:t>Попий води.</a:t>
            </a:r>
          </a:p>
          <a:p>
            <a:r>
              <a:rPr lang="uk-UA" sz="4000" dirty="0" smtClean="0"/>
              <a:t>Зроби розминку.</a:t>
            </a:r>
            <a:endParaRPr lang="uk-UA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28"/>
          <a:stretch/>
        </p:blipFill>
        <p:spPr>
          <a:xfrm>
            <a:off x="5868270" y="1948677"/>
            <a:ext cx="5287410" cy="389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1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5400" b="1" dirty="0" smtClean="0"/>
              <a:t>Крок 2.   </a:t>
            </a:r>
            <a:r>
              <a:rPr lang="uk-UA" b="1" dirty="0" smtClean="0"/>
              <a:t>Прочитай закінчення казки</a:t>
            </a:r>
            <a:endParaRPr lang="uk-UA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112" y="1987664"/>
            <a:ext cx="6413679" cy="419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3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4247" y="807873"/>
            <a:ext cx="10547798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3200" dirty="0" smtClean="0">
                <a:ea typeface="SimSun" panose="02010600030101010101" pitchFamily="2" charset="-122"/>
              </a:rPr>
              <a:t>         </a:t>
            </a:r>
            <a:r>
              <a:rPr lang="uk-UA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Але ось і теплі краї. Тут сонце сяяло вже набагато яскравіше. А близько канав і огорож ріс зелений і чорний виноград. В лісах зріли лимони та апельсини, пахло миртами та запашною м’ятою, а по доріжках бігали чарівні дітлахи і ловили великих  строкатих метеликів! Але ластівка летіла все далі і далі. І чим далі, тим було ще краще. </a:t>
            </a:r>
            <a:endParaRPr lang="uk-UA" sz="3200" dirty="0">
              <a:solidFill>
                <a:schemeClr val="tx1">
                  <a:lumMod val="75000"/>
                  <a:lumOff val="25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001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5916" y="400476"/>
            <a:ext cx="1039325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dirty="0"/>
              <a:t> </a:t>
            </a:r>
            <a:r>
              <a:rPr lang="uk-UA" sz="3200" dirty="0" smtClean="0"/>
              <a:t>        </a:t>
            </a:r>
            <a:r>
              <a:rPr lang="uk-UA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 березі красивого блакитного озера, посеред зелених кучерявих дерев стояв старовинний білий мармуровий палац. Виноградні лози обвивали його високі колони, а нагорі, під дахом, ліпилися чарівні гнізда. В одному з них і жила ластівка, що принесла Дюймовочку.</a:t>
            </a:r>
          </a:p>
          <a:p>
            <a:pPr algn="just"/>
            <a:r>
              <a:rPr lang="uk-UA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— Оце мій будинок! — сказала ластівка.- А ти обери собі внизу якусь красиву квітку. Я тебе посаджу в неї, і ти чудово заживеш!</a:t>
            </a:r>
          </a:p>
          <a:p>
            <a:pPr algn="just"/>
            <a:r>
              <a:rPr lang="uk-UA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— От було б добре! — сказала крихітка і заплескала в долоні.</a:t>
            </a:r>
          </a:p>
        </p:txBody>
      </p:sp>
    </p:spTree>
    <p:extLst>
      <p:ext uri="{BB962C8B-B14F-4D97-AF65-F5344CB8AC3E}">
        <p14:creationId xmlns:p14="http://schemas.microsoft.com/office/powerpoint/2010/main" val="3327529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6048" t="6325" r="7647" b="16009"/>
          <a:stretch/>
        </p:blipFill>
        <p:spPr>
          <a:xfrm>
            <a:off x="399245" y="276468"/>
            <a:ext cx="4945489" cy="567357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962917" y="495409"/>
            <a:ext cx="5486401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uk-UA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Внизу </a:t>
            </a:r>
            <a:r>
              <a:rPr lang="uk-UA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лежали великі шматки мармуру. Це звалилася верхівка однієї колони і розбилася на три шматки. Між ними росли великі білі квіти. Ластівка спустилася і посадила дівчинку на одну з широких пелюсток. </a:t>
            </a:r>
            <a:endParaRPr lang="ru-RU" sz="3200" b="0" cap="none" spc="0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1811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93217" y="231819"/>
            <a:ext cx="5975797" cy="6534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Але </a:t>
            </a:r>
            <a:r>
              <a:rPr lang="uk-UA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диво! У цій чашечці квітки сидів маленький чоловічок, біленький  прозорий</a:t>
            </a:r>
            <a:r>
              <a:rPr lang="uk-UA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- </a:t>
            </a:r>
            <a:r>
              <a:rPr lang="uk-UA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точно кришталевий. На голові в нього сяяла чарівна золота корона, за плечима розвивалися блискучі крильця. А сам він був не більше Дюймовочки. Це був ельф. У кожній квітці жив ельф – хлопчик чи дівчинка. А той, який сидів поруч з Дюймовочкою, був сам король ельфів.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uk-UA" sz="32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8685" t="6120" r="9085" b="8958"/>
          <a:stretch/>
        </p:blipFill>
        <p:spPr>
          <a:xfrm>
            <a:off x="515155" y="399245"/>
            <a:ext cx="4417454" cy="558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816665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827</TotalTime>
  <Words>599</Words>
  <Application>Microsoft Office PowerPoint</Application>
  <PresentationFormat>Широкоэкранный</PresentationFormat>
  <Paragraphs>29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SimSun</vt:lpstr>
      <vt:lpstr>Calibri</vt:lpstr>
      <vt:lpstr>Calibri Light</vt:lpstr>
      <vt:lpstr>Courier New</vt:lpstr>
      <vt:lpstr>Times New Roman</vt:lpstr>
      <vt:lpstr>Ретро</vt:lpstr>
      <vt:lpstr>VІ тиждень Урок № 3 </vt:lpstr>
      <vt:lpstr>ПРИГОТУЙ                   ВЧИСЬ</vt:lpstr>
      <vt:lpstr>Крок 1.Прослухай казку (посилання на сайті)</vt:lpstr>
      <vt:lpstr>Стоп  урок!</vt:lpstr>
      <vt:lpstr>Крок 2.   Прочитай закінчення казки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Крок.              Завдання</vt:lpstr>
      <vt:lpstr>Запитання</vt:lpstr>
      <vt:lpstr>Урок закінчено!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61</cp:revision>
  <dcterms:created xsi:type="dcterms:W3CDTF">2020-04-02T14:11:47Z</dcterms:created>
  <dcterms:modified xsi:type="dcterms:W3CDTF">2020-04-27T06:56:14Z</dcterms:modified>
</cp:coreProperties>
</file>