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65" r:id="rId3"/>
    <p:sldId id="257" r:id="rId4"/>
    <p:sldId id="266" r:id="rId5"/>
    <p:sldId id="283" r:id="rId6"/>
    <p:sldId id="271" r:id="rId7"/>
    <p:sldId id="276" r:id="rId8"/>
    <p:sldId id="284" r:id="rId9"/>
    <p:sldId id="280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0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0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6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0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5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7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5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7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Удосконалюємо текст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V</a:t>
            </a:r>
            <a:r>
              <a:rPr lang="uk-UA" sz="4000" dirty="0" smtClean="0"/>
              <a:t>І тиждень</a:t>
            </a:r>
          </a:p>
          <a:p>
            <a:pPr algn="ctr"/>
            <a:r>
              <a:rPr lang="uk-UA" sz="4000" dirty="0" smtClean="0"/>
              <a:t>Урок № </a:t>
            </a:r>
            <a:r>
              <a:rPr lang="uk-UA" sz="4000" dirty="0" smtClean="0"/>
              <a:t>2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2923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937285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Урок закінчено!</a:t>
            </a:r>
            <a:endParaRPr lang="uk-UA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Дякую за роботу!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1064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ПРИГОТУЙ                   ВЧИСЬ</a:t>
            </a:r>
            <a:endParaRPr lang="uk-UA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9" y="2228003"/>
            <a:ext cx="4906303" cy="227960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Робочий зошит</a:t>
            </a:r>
          </a:p>
          <a:p>
            <a:r>
              <a:rPr lang="uk-UA" sz="4000" dirty="0" smtClean="0"/>
              <a:t>Ручку, олівець</a:t>
            </a:r>
            <a:endParaRPr lang="uk-UA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7920" y="2228003"/>
            <a:ext cx="4937760" cy="3641092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Уважно читати</a:t>
            </a:r>
          </a:p>
          <a:p>
            <a:r>
              <a:rPr lang="uk-UA" sz="4000" dirty="0" smtClean="0"/>
              <a:t>Доповнювати речення</a:t>
            </a:r>
          </a:p>
          <a:p>
            <a:r>
              <a:rPr lang="uk-UA" sz="4000" dirty="0" smtClean="0"/>
              <a:t>Редагувати текст</a:t>
            </a:r>
          </a:p>
          <a:p>
            <a:r>
              <a:rPr lang="uk-UA" sz="4000" dirty="0" smtClean="0"/>
              <a:t>Охайно писати</a:t>
            </a:r>
          </a:p>
        </p:txBody>
      </p:sp>
    </p:spTree>
    <p:extLst>
      <p:ext uri="{BB962C8B-B14F-4D97-AF65-F5344CB8AC3E}">
        <p14:creationId xmlns:p14="http://schemas.microsoft.com/office/powerpoint/2010/main" val="13126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/>
              <a:t>Крок 1. Приготуйся писати у  зошиті</a:t>
            </a:r>
            <a:endParaRPr lang="uk-UA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438" y="2545350"/>
            <a:ext cx="3130379" cy="4638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4000" dirty="0" smtClean="0"/>
              <a:t> </a:t>
            </a:r>
            <a:r>
              <a:rPr lang="uk-UA" sz="4000" dirty="0" err="1" smtClean="0"/>
              <a:t>Запиши</a:t>
            </a:r>
            <a:r>
              <a:rPr lang="uk-UA" sz="4000" dirty="0" smtClean="0"/>
              <a:t> число.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err="1" smtClean="0"/>
              <a:t>Пропиши</a:t>
            </a:r>
            <a:r>
              <a:rPr lang="uk-UA" sz="4000" dirty="0" smtClean="0"/>
              <a:t> каліграфічно рядок літер </a:t>
            </a:r>
            <a:r>
              <a:rPr lang="uk-UA" sz="4000" dirty="0" err="1" smtClean="0"/>
              <a:t>Хх</a:t>
            </a:r>
            <a:endParaRPr lang="uk-UA" sz="4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err="1" smtClean="0"/>
              <a:t>Пропиши</a:t>
            </a:r>
            <a:r>
              <a:rPr lang="uk-UA" sz="4000" dirty="0" smtClean="0"/>
              <a:t> слова, поясни їх значення:</a:t>
            </a:r>
          </a:p>
          <a:p>
            <a:pPr marL="0" indent="0">
              <a:buNone/>
            </a:pPr>
            <a:r>
              <a:rPr lang="en-US" sz="4000" dirty="0" smtClean="0"/>
              <a:t>                     </a:t>
            </a:r>
            <a:r>
              <a:rPr lang="uk-UA" sz="4000" dirty="0" smtClean="0"/>
              <a:t>Ховрах  хихотіти  схованка</a:t>
            </a:r>
          </a:p>
        </p:txBody>
      </p:sp>
    </p:spTree>
    <p:extLst>
      <p:ext uri="{BB962C8B-B14F-4D97-AF65-F5344CB8AC3E}">
        <p14:creationId xmlns:p14="http://schemas.microsoft.com/office/powerpoint/2010/main" val="31932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Крок 2.      Прочитай текст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735" y="1996224"/>
            <a:ext cx="9775065" cy="48617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4000" dirty="0" smtClean="0"/>
              <a:t>       Був кінець літа. Маленький ховрах готувався до зими. У землі ховрах влаштував комору. Ховрах весь день носив до схованки зерно. Великий запас харчів зробив ховрах на зиму.</a:t>
            </a:r>
          </a:p>
          <a:p>
            <a:pPr marL="0" indent="0" algn="just">
              <a:buNone/>
            </a:pPr>
            <a:endParaRPr lang="uk-UA" sz="4000" dirty="0"/>
          </a:p>
          <a:p>
            <a:pPr marL="0" indent="0" algn="just">
              <a:buNone/>
            </a:pPr>
            <a:r>
              <a:rPr lang="uk-UA" sz="3200" dirty="0" smtClean="0"/>
              <a:t>Це текст – опис чи текст – розповідь?</a:t>
            </a:r>
          </a:p>
          <a:p>
            <a:pPr marL="0" indent="0" algn="just">
              <a:buNone/>
            </a:pPr>
            <a:r>
              <a:rPr lang="uk-UA" sz="3200" dirty="0" smtClean="0"/>
              <a:t>Яке слово повторюється в кожному реченні? Чи додає це краси і зрозумілості тексту?</a:t>
            </a:r>
          </a:p>
          <a:p>
            <a:r>
              <a:rPr lang="ru-RU" sz="4000" dirty="0" smtClean="0"/>
              <a:t>      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1837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Крок 3.      Відредагуй текст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735" y="1996224"/>
            <a:ext cx="9775065" cy="45462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4000" dirty="0" smtClean="0"/>
              <a:t>       Був кінець літа. Маленький ховрах готувався до зими. У землі </a:t>
            </a:r>
            <a:r>
              <a:rPr lang="uk-UA" sz="4000" u="sng" dirty="0" smtClean="0"/>
              <a:t>ховрах</a:t>
            </a:r>
            <a:r>
              <a:rPr lang="uk-UA" sz="4000" dirty="0" smtClean="0"/>
              <a:t> влаштував комору. </a:t>
            </a:r>
            <a:r>
              <a:rPr lang="uk-UA" sz="4000" u="sng" dirty="0" smtClean="0"/>
              <a:t>Ховрах</a:t>
            </a:r>
            <a:r>
              <a:rPr lang="uk-UA" sz="4000" dirty="0" smtClean="0"/>
              <a:t> весь день носив до схованки зерно. Великий запас харчів зробив ховрах на зиму.</a:t>
            </a:r>
          </a:p>
          <a:p>
            <a:pPr marL="0" indent="0" algn="just">
              <a:buNone/>
            </a:pPr>
            <a:endParaRPr lang="uk-UA" sz="4000" dirty="0"/>
          </a:p>
          <a:p>
            <a:pPr marL="0" indent="0" algn="just">
              <a:buNone/>
            </a:pPr>
            <a:r>
              <a:rPr lang="uk-UA" sz="3200" dirty="0" smtClean="0"/>
              <a:t>Заміни підкреслені слова словами з довідки. Запиши текст.</a:t>
            </a:r>
          </a:p>
          <a:p>
            <a:pPr marL="0" indent="0" algn="just">
              <a:buNone/>
            </a:pPr>
            <a:r>
              <a:rPr lang="uk-UA" sz="3200" dirty="0" smtClean="0">
                <a:solidFill>
                  <a:srgbClr val="002060"/>
                </a:solidFill>
              </a:rPr>
              <a:t>Довідка:</a:t>
            </a:r>
            <a:r>
              <a:rPr lang="uk-UA" sz="3200" dirty="0" smtClean="0"/>
              <a:t> він, </a:t>
            </a:r>
            <a:r>
              <a:rPr lang="uk-UA" sz="3200" dirty="0" err="1" smtClean="0"/>
              <a:t>трудівничок</a:t>
            </a:r>
            <a:r>
              <a:rPr lang="uk-UA" sz="3200" dirty="0" smtClean="0"/>
              <a:t>.</a:t>
            </a:r>
          </a:p>
          <a:p>
            <a:r>
              <a:rPr lang="ru-RU" sz="4000" dirty="0" smtClean="0"/>
              <a:t>      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8602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/>
              <a:t>Стоп  урок!</a:t>
            </a:r>
            <a:endParaRPr lang="uk-UA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77465"/>
            <a:ext cx="4298968" cy="3678303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Попий води.</a:t>
            </a:r>
          </a:p>
          <a:p>
            <a:r>
              <a:rPr lang="uk-UA" sz="4000" dirty="0" smtClean="0"/>
              <a:t>Зроби розминку.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>
          <a:xfrm>
            <a:off x="5868270" y="1948677"/>
            <a:ext cx="5287410" cy="38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Крок 4.        </a:t>
            </a:r>
            <a:r>
              <a:rPr lang="uk-UA" sz="5400" b="1" dirty="0" err="1" smtClean="0"/>
              <a:t>Перевір</a:t>
            </a:r>
            <a:r>
              <a:rPr lang="uk-UA" sz="5400" b="1" dirty="0" smtClean="0"/>
              <a:t> написане.</a:t>
            </a:r>
            <a:endParaRPr lang="uk-UA" sz="5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7279" y="2180495"/>
            <a:ext cx="10390675" cy="42589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3800" dirty="0" smtClean="0"/>
              <a:t> Записаний текст має абзац.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800" dirty="0"/>
              <a:t> </a:t>
            </a:r>
            <a:r>
              <a:rPr lang="uk-UA" sz="3800" dirty="0" smtClean="0"/>
              <a:t>Речення починаються з великої літери.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800" dirty="0"/>
              <a:t> </a:t>
            </a:r>
            <a:r>
              <a:rPr lang="uk-UA" sz="3800" dirty="0" smtClean="0"/>
              <a:t>В кінці речень стоять розділові знаки.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3800" dirty="0"/>
              <a:t> </a:t>
            </a:r>
            <a:r>
              <a:rPr lang="uk-UA" sz="3800" dirty="0" smtClean="0"/>
              <a:t>Почерк охайний і зрозумілий.</a:t>
            </a:r>
          </a:p>
          <a:p>
            <a:pPr>
              <a:buFont typeface="Courier New" panose="02070309020205020404" pitchFamily="49" charset="0"/>
              <a:buChar char="o"/>
            </a:pPr>
            <a:endParaRPr lang="uk-UA" sz="3800" dirty="0"/>
          </a:p>
          <a:p>
            <a:pPr marL="0" indent="0">
              <a:buNone/>
            </a:pPr>
            <a:endParaRPr lang="uk-UA" sz="3800" dirty="0" smtClean="0"/>
          </a:p>
          <a:p>
            <a:pPr marL="0" indent="0">
              <a:buNone/>
            </a:pPr>
            <a:endParaRPr lang="uk-UA" sz="3800" dirty="0" smtClean="0"/>
          </a:p>
        </p:txBody>
      </p:sp>
    </p:spTree>
    <p:extLst>
      <p:ext uri="{BB962C8B-B14F-4D97-AF65-F5344CB8AC3E}">
        <p14:creationId xmlns:p14="http://schemas.microsoft.com/office/powerpoint/2010/main" val="35392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Крок 5.      Робота над реченням</a:t>
            </a:r>
            <a:endParaRPr lang="uk-UA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735" y="1996224"/>
            <a:ext cx="9775065" cy="4546244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smtClean="0"/>
              <a:t>В другому реченні підкресли головні слова (                                  ).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smtClean="0"/>
              <a:t>Прикметник підкресли хвилястою лінією.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uk-UA" sz="4000" dirty="0"/>
              <a:t> </a:t>
            </a:r>
            <a:r>
              <a:rPr lang="uk-UA" sz="4000" dirty="0" smtClean="0"/>
              <a:t>За допомогою стрілочок і питань встанови зв’язок між словами.</a:t>
            </a:r>
            <a:endParaRPr lang="uk-UA" sz="4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84102" y="3031260"/>
            <a:ext cx="148107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539" y="2744277"/>
            <a:ext cx="1499746" cy="304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539" y="3000777"/>
            <a:ext cx="1499746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Ось він – ховрах. Не тільки </a:t>
            </a:r>
            <a:r>
              <a:rPr lang="uk-UA" b="1" dirty="0" err="1" smtClean="0"/>
              <a:t>трудівничок</a:t>
            </a:r>
            <a:r>
              <a:rPr lang="uk-UA" b="1" dirty="0" smtClean="0"/>
              <a:t>, а й шанувальник квітів!</a:t>
            </a:r>
            <a:endParaRPr lang="uk-UA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7280" y="2180495"/>
            <a:ext cx="10184614" cy="40142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sz="3800" dirty="0" smtClean="0"/>
          </a:p>
          <a:p>
            <a:pPr algn="just">
              <a:buFont typeface="Courier New" panose="02070309020205020404" pitchFamily="49" charset="0"/>
              <a:buChar char="o"/>
            </a:pPr>
            <a:endParaRPr lang="uk-UA" sz="3800" dirty="0"/>
          </a:p>
          <a:p>
            <a:pPr marL="0" indent="0">
              <a:buNone/>
            </a:pPr>
            <a:endParaRPr lang="uk-UA" sz="3800" dirty="0" smtClean="0"/>
          </a:p>
          <a:p>
            <a:pPr marL="0" indent="0">
              <a:buNone/>
            </a:pPr>
            <a:endParaRPr lang="uk-UA" sz="3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528" t="18012" r="43169" b="8149"/>
          <a:stretch/>
        </p:blipFill>
        <p:spPr>
          <a:xfrm>
            <a:off x="1262129" y="1922970"/>
            <a:ext cx="4250029" cy="4271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8064" t="17825" r="41796" b="8337"/>
          <a:stretch/>
        </p:blipFill>
        <p:spPr>
          <a:xfrm>
            <a:off x="6529589" y="1922970"/>
            <a:ext cx="4134120" cy="427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412</TotalTime>
  <Words>265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Courier New</vt:lpstr>
      <vt:lpstr>Wingdings</vt:lpstr>
      <vt:lpstr>Ретро</vt:lpstr>
      <vt:lpstr>Удосконалюємо текст</vt:lpstr>
      <vt:lpstr>ПРИГОТУЙ                   ВЧИСЬ</vt:lpstr>
      <vt:lpstr>Крок 1. Приготуйся писати у  зошиті</vt:lpstr>
      <vt:lpstr>Крок 2.      Прочитай текст</vt:lpstr>
      <vt:lpstr>Крок 3.      Відредагуй текст</vt:lpstr>
      <vt:lpstr>Стоп  урок!</vt:lpstr>
      <vt:lpstr>Крок 4.        Перевір написане.</vt:lpstr>
      <vt:lpstr>Крок 5.      Робота над реченням</vt:lpstr>
      <vt:lpstr>Ось він – ховрах. Не тільки трудівничок, а й шанувальник квітів!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45</cp:revision>
  <dcterms:created xsi:type="dcterms:W3CDTF">2020-04-02T14:11:47Z</dcterms:created>
  <dcterms:modified xsi:type="dcterms:W3CDTF">2020-04-24T06:52:39Z</dcterms:modified>
</cp:coreProperties>
</file>