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70" r:id="rId7"/>
    <p:sldId id="260" r:id="rId8"/>
    <p:sldId id="274" r:id="rId9"/>
    <p:sldId id="276" r:id="rId10"/>
    <p:sldId id="277" r:id="rId11"/>
    <p:sldId id="278" r:id="rId12"/>
    <p:sldId id="261" r:id="rId13"/>
    <p:sldId id="272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Таємниці підземелля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en-US" dirty="0" smtClean="0"/>
              <a:t>V</a:t>
            </a:r>
            <a:r>
              <a:rPr lang="uk-UA" dirty="0" smtClean="0"/>
              <a:t>І тиждень</a:t>
            </a:r>
          </a:p>
          <a:p>
            <a:pPr algn="ctr"/>
            <a:r>
              <a:rPr lang="uk-UA" dirty="0" smtClean="0"/>
              <a:t>Урок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8" y="1056068"/>
            <a:ext cx="10934495" cy="4172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487" y="798490"/>
            <a:ext cx="1828800" cy="656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415" t="18576" r="12112" b="6082"/>
          <a:stretch/>
        </p:blipFill>
        <p:spPr>
          <a:xfrm>
            <a:off x="985635" y="237502"/>
            <a:ext cx="10450804" cy="59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514" t="28160" r="12324" b="23179"/>
          <a:stretch/>
        </p:blipFill>
        <p:spPr>
          <a:xfrm>
            <a:off x="675266" y="1068947"/>
            <a:ext cx="10683900" cy="3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Зошит для письма</a:t>
            </a:r>
          </a:p>
          <a:p>
            <a:r>
              <a:rPr lang="uk-UA" sz="3200" dirty="0" smtClean="0"/>
              <a:t>Ручку, олівці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148" t="20642" r="12852" b="10779"/>
          <a:stretch/>
        </p:blipFill>
        <p:spPr>
          <a:xfrm>
            <a:off x="735860" y="364417"/>
            <a:ext cx="10764974" cy="55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937" t="55777" r="10950" b="20738"/>
          <a:stretch/>
        </p:blipFill>
        <p:spPr>
          <a:xfrm>
            <a:off x="594287" y="399244"/>
            <a:ext cx="11206687" cy="1918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409" t="30413" r="13908" b="28628"/>
          <a:stretch/>
        </p:blipFill>
        <p:spPr>
          <a:xfrm>
            <a:off x="1416675" y="3039414"/>
            <a:ext cx="9105364" cy="2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03" t="22709" r="13274" b="9841"/>
          <a:stretch/>
        </p:blipFill>
        <p:spPr>
          <a:xfrm>
            <a:off x="1301194" y="1519708"/>
            <a:ext cx="9272361" cy="4662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433" y="368585"/>
            <a:ext cx="11533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Назви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тверді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корисні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копалини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рідкі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і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газоподібні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522" t="18200" r="37887" b="6082"/>
          <a:stretch/>
        </p:blipFill>
        <p:spPr>
          <a:xfrm>
            <a:off x="566670" y="1070192"/>
            <a:ext cx="5924281" cy="5190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732" t="26091" r="38099" b="22428"/>
          <a:stretch/>
        </p:blipFill>
        <p:spPr>
          <a:xfrm>
            <a:off x="5959061" y="2305319"/>
            <a:ext cx="5872766" cy="3528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113" t="16697" r="77183" b="6458"/>
          <a:stretch/>
        </p:blipFill>
        <p:spPr>
          <a:xfrm rot="5400000">
            <a:off x="7189304" y="-3040441"/>
            <a:ext cx="958854" cy="72624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391" y="42531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885" y="108225"/>
            <a:ext cx="942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Корисні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копалини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навколо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нас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767" t="26091" r="19824" b="26186"/>
          <a:stretch/>
        </p:blipFill>
        <p:spPr>
          <a:xfrm>
            <a:off x="631065" y="1545465"/>
            <a:ext cx="10865508" cy="4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885" y="108225"/>
            <a:ext cx="942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Корисні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копалини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навколо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нас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458" t="29473" r="18767" b="31258"/>
          <a:stretch/>
        </p:blipFill>
        <p:spPr>
          <a:xfrm>
            <a:off x="528032" y="2125014"/>
            <a:ext cx="11312455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417</TotalTime>
  <Words>61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Ретро</vt:lpstr>
      <vt:lpstr>Таємниці підземелля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33</cp:revision>
  <dcterms:created xsi:type="dcterms:W3CDTF">2020-04-03T07:55:51Z</dcterms:created>
  <dcterms:modified xsi:type="dcterms:W3CDTF">2020-04-24T06:55:25Z</dcterms:modified>
</cp:coreProperties>
</file>