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sldIdLst>
    <p:sldId id="291" r:id="rId2"/>
    <p:sldId id="265" r:id="rId3"/>
    <p:sldId id="280" r:id="rId4"/>
    <p:sldId id="274" r:id="rId5"/>
    <p:sldId id="281" r:id="rId6"/>
    <p:sldId id="271" r:id="rId7"/>
    <p:sldId id="292" r:id="rId8"/>
    <p:sldId id="282" r:id="rId9"/>
    <p:sldId id="283" r:id="rId10"/>
    <p:sldId id="294" r:id="rId11"/>
    <p:sldId id="295" r:id="rId12"/>
    <p:sldId id="285" r:id="rId13"/>
    <p:sldId id="287" r:id="rId14"/>
    <p:sldId id="288" r:id="rId15"/>
    <p:sldId id="293" r:id="rId16"/>
    <p:sldId id="286" r:id="rId17"/>
    <p:sldId id="290" r:id="rId18"/>
    <p:sldId id="296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60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0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6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16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00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9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5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7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5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7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95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uk-UA" dirty="0" smtClean="0"/>
              <a:t>І </a:t>
            </a:r>
            <a:r>
              <a:rPr lang="uk-UA" dirty="0"/>
              <a:t>тиждень</a:t>
            </a:r>
            <a:br>
              <a:rPr lang="uk-UA" dirty="0"/>
            </a:br>
            <a:r>
              <a:rPr lang="uk-UA" dirty="0"/>
              <a:t>Урок </a:t>
            </a:r>
            <a:r>
              <a:rPr lang="uk-UA"/>
              <a:t>№ </a:t>
            </a:r>
            <a:r>
              <a:rPr lang="uk-UA" smtClean="0"/>
              <a:t>1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2462" y="291335"/>
            <a:ext cx="4649273" cy="62189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4400" dirty="0" smtClean="0"/>
              <a:t>ЧИТАННЯ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174252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68" y="476518"/>
            <a:ext cx="9908084" cy="57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11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/>
              <a:t>Стоп  урок!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77465"/>
            <a:ext cx="4298968" cy="3678303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Попий води.</a:t>
            </a:r>
          </a:p>
          <a:p>
            <a:r>
              <a:rPr lang="uk-UA" sz="4000" dirty="0" smtClean="0"/>
              <a:t>Зроби розминку.</a:t>
            </a: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8"/>
          <a:stretch/>
        </p:blipFill>
        <p:spPr>
          <a:xfrm>
            <a:off x="5868270" y="1948677"/>
            <a:ext cx="5287410" cy="38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8643" y="786844"/>
            <a:ext cx="10444766" cy="509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/>
              <a:t>– Що ж, – сказав Денді. – На колір та смак товариш не всяк. Бувай! – І він застрибав геть, дуже пишаючись собою.</a:t>
            </a:r>
          </a:p>
          <a:p>
            <a:pPr algn="just"/>
            <a:r>
              <a:rPr lang="uk-UA" sz="3200" dirty="0"/>
              <a:t>           Він і справді був чудовий стрибун. Усі коники хороші стрибуни. Але Денді за один стрибок перелітав тридцять сантиметрів – це величезна відстань, якщо врахувати, що сам він був у десять разів менший. І все-таки дечого він робити не вмів. Не вмів робити маленьких стрибків. Він не міг стрибнути на п'ятнадцять або на десять сантиметрів – тільки на тридцять. </a:t>
            </a:r>
            <a:r>
              <a:rPr lang="uk-UA" sz="3200" dirty="0" err="1"/>
              <a:t>Стриб</a:t>
            </a:r>
            <a:r>
              <a:rPr lang="uk-UA" sz="3200" dirty="0"/>
              <a:t> – і тридцять сантиметрів позаду!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32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16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8795" y="738750"/>
            <a:ext cx="104705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/>
              <a:t>            Поки </a:t>
            </a:r>
            <a:r>
              <a:rPr lang="uk-UA" sz="3200" dirty="0"/>
              <a:t>він розмовляв з </a:t>
            </a:r>
            <a:r>
              <a:rPr lang="uk-UA" sz="3200" dirty="0" err="1"/>
              <a:t>Олівією</a:t>
            </a:r>
            <a:r>
              <a:rPr lang="uk-UA" sz="3200" dirty="0"/>
              <a:t>, настав час обідати, і Денді поспішив додому. Він був уже біля самого будинку – всього в якихось десяти сантиметрах, але потрапити додому ніяк не міг, тому що, скільки він не стрибав, він кожного разу перестрибував через свій будинок. Адже він не вмів робити маленьких стрибків!</a:t>
            </a:r>
          </a:p>
          <a:p>
            <a:pPr algn="just"/>
            <a:r>
              <a:rPr lang="uk-UA" sz="3200" dirty="0"/>
              <a:t>           Бідолаха Денді вже почав втрачати терпець і страшенно сердився, але тут, на щастя, з'явилася – хто б ви думали – равлик </a:t>
            </a:r>
            <a:r>
              <a:rPr lang="uk-UA" sz="3200" dirty="0" err="1"/>
              <a:t>Олівія</a:t>
            </a:r>
            <a:r>
              <a:rPr lang="uk-UA" sz="3200" dirty="0"/>
              <a:t> зі своїм будиночком на спині.</a:t>
            </a:r>
          </a:p>
        </p:txBody>
      </p:sp>
    </p:spTree>
    <p:extLst>
      <p:ext uri="{BB962C8B-B14F-4D97-AF65-F5344CB8AC3E}">
        <p14:creationId xmlns:p14="http://schemas.microsoft.com/office/powerpoint/2010/main" val="329066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341" y="786843"/>
            <a:ext cx="103803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/>
              <a:t>– Ось бачиш, Денді, – сказала вона, – равликам теж є чим пишатися. Принаймні додому вони потрапляють без усяких турбот!</a:t>
            </a:r>
          </a:p>
          <a:p>
            <a:pPr algn="just"/>
            <a:r>
              <a:rPr lang="uk-UA" sz="3200" dirty="0"/>
              <a:t>           </a:t>
            </a:r>
            <a:r>
              <a:rPr lang="uk-UA" sz="3200" dirty="0" err="1"/>
              <a:t>Олівія</a:t>
            </a:r>
            <a:r>
              <a:rPr lang="uk-UA" sz="3200" dirty="0"/>
              <a:t> мала добре серце (майже всі равлики добрі, якщо тільки не встануть з лівої ноги), і вона запропонувала Денді:</a:t>
            </a:r>
          </a:p>
          <a:p>
            <a:pPr algn="just"/>
            <a:r>
              <a:rPr lang="uk-UA" sz="3200" dirty="0"/>
              <a:t>– </a:t>
            </a:r>
            <a:r>
              <a:rPr lang="uk-UA" sz="3200" dirty="0" err="1"/>
              <a:t>Залазь</a:t>
            </a:r>
            <a:r>
              <a:rPr lang="uk-UA" sz="3200" dirty="0"/>
              <a:t> вже мені на спину, я </a:t>
            </a:r>
            <a:r>
              <a:rPr lang="uk-UA" sz="3200" dirty="0" err="1"/>
              <a:t>відвезу</a:t>
            </a:r>
            <a:r>
              <a:rPr lang="uk-UA" sz="3200" dirty="0"/>
              <a:t> тебе додому!</a:t>
            </a:r>
          </a:p>
          <a:p>
            <a:pPr algn="just"/>
            <a:r>
              <a:rPr lang="uk-UA" sz="3200" dirty="0"/>
              <a:t>           Денді дуже зрадів, одразу ж сів на неї верхи, і </a:t>
            </a:r>
            <a:r>
              <a:rPr lang="uk-UA" sz="3200" dirty="0" err="1"/>
              <a:t>Олівія</a:t>
            </a:r>
            <a:r>
              <a:rPr lang="uk-UA" sz="3200" dirty="0"/>
              <a:t> повезла його додому.</a:t>
            </a:r>
          </a:p>
        </p:txBody>
      </p:sp>
    </p:spTree>
    <p:extLst>
      <p:ext uri="{BB962C8B-B14F-4D97-AF65-F5344CB8AC3E}">
        <p14:creationId xmlns:p14="http://schemas.microsoft.com/office/powerpoint/2010/main" val="2447116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341" y="786843"/>
            <a:ext cx="1038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/>
              <a:t>– Дякую тобі, </a:t>
            </a:r>
            <a:r>
              <a:rPr lang="uk-UA" sz="3200" dirty="0" err="1"/>
              <a:t>Олівіє</a:t>
            </a:r>
            <a:r>
              <a:rPr lang="uk-UA" sz="3200" dirty="0"/>
              <a:t>, – сказав Денді. – Тепер я сам бачу, що великі стрибки – це ще не найголовніше у світі!</a:t>
            </a:r>
          </a:p>
          <a:p>
            <a:pPr algn="just"/>
            <a:r>
              <a:rPr lang="uk-UA" sz="3200" dirty="0"/>
              <a:t>– Абсолютно вірно! – сказала </a:t>
            </a:r>
            <a:r>
              <a:rPr lang="uk-UA" sz="3200" dirty="0" err="1"/>
              <a:t>Олівія</a:t>
            </a:r>
            <a:r>
              <a:rPr lang="uk-UA" sz="3200" dirty="0"/>
              <a:t>. – Маленькі стрибки теж потрібні. Бувай здоровий, Денді! До побачення!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244" y="3052294"/>
            <a:ext cx="7207306" cy="31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07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64924"/>
          </a:xfrm>
        </p:spPr>
        <p:txBody>
          <a:bodyPr>
            <a:normAutofit/>
          </a:bodyPr>
          <a:lstStyle/>
          <a:p>
            <a:pPr algn="just"/>
            <a:r>
              <a:rPr lang="uk-UA" sz="6000" b="1" dirty="0" smtClean="0"/>
              <a:t>Крок 5.   Запиши відповіді</a:t>
            </a:r>
            <a:endParaRPr lang="uk-UA" sz="6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97280" y="1881547"/>
            <a:ext cx="10261885" cy="3417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На яку відстань смів стрибати  Денді?</a:t>
            </a:r>
          </a:p>
          <a:p>
            <a:pPr marL="571500" indent="-5715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Якої довжини був сам коник?</a:t>
            </a:r>
          </a:p>
          <a:p>
            <a:pPr marL="571500" indent="-5715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На скільки сантиметрів перестрибував свій будинок Денді?</a:t>
            </a:r>
          </a:p>
          <a:p>
            <a:pPr marL="571500" indent="-5715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4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Чого не вмів робити коник?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395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/>
              <a:t>Крок 6.  </a:t>
            </a:r>
            <a:r>
              <a:rPr lang="" sz="5400" b="1" dirty="0" smtClean="0"/>
              <a:t>       </a:t>
            </a:r>
            <a:r>
              <a:rPr lang="uk-UA" b="1" dirty="0" smtClean="0"/>
              <a:t>Завдання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150772"/>
            <a:ext cx="10223250" cy="3219718"/>
          </a:xfrm>
        </p:spPr>
        <p:txBody>
          <a:bodyPr numCol="1"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4000" dirty="0" smtClean="0"/>
              <a:t> Прочитай казку ще раз.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4000" dirty="0" smtClean="0"/>
              <a:t> Самостійно.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4000" dirty="0"/>
              <a:t> </a:t>
            </a:r>
            <a:r>
              <a:rPr lang="uk-UA" sz="4000" dirty="0" smtClean="0"/>
              <a:t>Слідкуючи за </a:t>
            </a:r>
            <a:r>
              <a:rPr lang="uk-UA" sz="4000" dirty="0" err="1" smtClean="0"/>
              <a:t>аудіоказкою</a:t>
            </a:r>
            <a:r>
              <a:rPr lang="uk-UA" sz="4000" dirty="0" smtClean="0"/>
              <a:t>.</a:t>
            </a:r>
            <a:endParaRPr lang="en-US" sz="4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000" dirty="0"/>
              <a:t> </a:t>
            </a:r>
            <a:r>
              <a:rPr lang="uk-UA" sz="4000" dirty="0" smtClean="0"/>
              <a:t>Склади </a:t>
            </a:r>
            <a:r>
              <a:rPr lang="uk-UA" sz="4000" smtClean="0"/>
              <a:t>і запиши три </a:t>
            </a:r>
            <a:r>
              <a:rPr lang="uk-UA" sz="4000" dirty="0" smtClean="0"/>
              <a:t>запитання за </a:t>
            </a:r>
            <a:r>
              <a:rPr lang="uk-UA" sz="4000" smtClean="0"/>
              <a:t>змістом казки.</a:t>
            </a:r>
            <a:endParaRPr lang="" sz="4000" dirty="0" smtClean="0"/>
          </a:p>
        </p:txBody>
      </p:sp>
      <p:sp>
        <p:nvSpPr>
          <p:cNvPr id="4" name="Выгнутая вверх стрелка 3"/>
          <p:cNvSpPr/>
          <p:nvPr/>
        </p:nvSpPr>
        <p:spPr>
          <a:xfrm>
            <a:off x="8255358" y="5460642"/>
            <a:ext cx="1828800" cy="69545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4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5400" b="1" dirty="0" smtClean="0"/>
              <a:t>Запитання</a:t>
            </a:r>
            <a:endParaRPr lang="uk-UA" sz="5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3875" y="1846263"/>
            <a:ext cx="9511835" cy="42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937285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Урок закінчено!</a:t>
            </a:r>
            <a:endParaRPr lang="uk-UA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dirty="0" smtClean="0"/>
              <a:t>Дякую за роботу!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410648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/>
              <a:t>ПРИГОТУЙ                   ВЧИСЬ</a:t>
            </a:r>
            <a:endParaRPr lang="uk-UA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79" y="2228003"/>
            <a:ext cx="4906303" cy="2279603"/>
          </a:xfrm>
        </p:spPr>
        <p:txBody>
          <a:bodyPr>
            <a:normAutofit/>
          </a:bodyPr>
          <a:lstStyle/>
          <a:p>
            <a:r>
              <a:rPr lang="uk-UA" sz="4000" dirty="0" smtClean="0"/>
              <a:t>Робочий зошит</a:t>
            </a:r>
          </a:p>
          <a:p>
            <a:r>
              <a:rPr lang="uk-UA" sz="4000" dirty="0" smtClean="0"/>
              <a:t>Ручку, олівець</a:t>
            </a:r>
            <a:endParaRPr lang="uk-UA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2228003"/>
            <a:ext cx="4937760" cy="3641092"/>
          </a:xfrm>
        </p:spPr>
        <p:txBody>
          <a:bodyPr>
            <a:normAutofit/>
          </a:bodyPr>
          <a:lstStyle/>
          <a:p>
            <a:r>
              <a:rPr lang="uk-UA" sz="4000" dirty="0" smtClean="0"/>
              <a:t>Уважно читати</a:t>
            </a:r>
          </a:p>
          <a:p>
            <a:r>
              <a:rPr lang="uk-UA" sz="4000" dirty="0" smtClean="0"/>
              <a:t>Охайно писати</a:t>
            </a:r>
          </a:p>
          <a:p>
            <a:r>
              <a:rPr lang="uk-UA" sz="4000" dirty="0" smtClean="0"/>
              <a:t>Відповідати на запитання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3126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/>
              <a:t>Крок 1.  </a:t>
            </a:r>
            <a:r>
              <a:rPr lang="" sz="5400" b="1" dirty="0" smtClean="0"/>
              <a:t>       </a:t>
            </a:r>
            <a:r>
              <a:rPr lang="" b="1" dirty="0" smtClean="0"/>
              <a:t>Розчитування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223250" cy="5012266"/>
          </a:xfrm>
        </p:spPr>
        <p:txBody>
          <a:bodyPr numCol="2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200" dirty="0" smtClean="0"/>
              <a:t>  Денді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/>
              <a:t>страшенно </a:t>
            </a:r>
            <a:endParaRPr lang="uk-UA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/>
              <a:t>особливий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/>
              <a:t>з </a:t>
            </a:r>
            <a:r>
              <a:rPr lang="uk-UA" sz="3200" dirty="0" smtClean="0"/>
              <a:t>равликом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з</a:t>
            </a:r>
            <a:r>
              <a:rPr lang="uk-UA" sz="3200" dirty="0" smtClean="0"/>
              <a:t> </a:t>
            </a:r>
            <a:r>
              <a:rPr lang="uk-UA" sz="3200" dirty="0" err="1" smtClean="0"/>
              <a:t>Олівією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/>
              <a:t>життя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/>
              <a:t>подобається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endParaRPr lang="" sz="3200" dirty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сподіваюся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тридцять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/>
              <a:t>величезна </a:t>
            </a:r>
            <a:endParaRPr lang="uk-UA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uk-UA" sz="3200" dirty="0" smtClean="0"/>
              <a:t> відстань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/>
              <a:t>все-таки 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дечого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/>
              <a:t>запропонувала</a:t>
            </a:r>
            <a:endParaRPr lang="" sz="3200" dirty="0" smtClean="0"/>
          </a:p>
        </p:txBody>
      </p:sp>
    </p:spTree>
    <p:extLst>
      <p:ext uri="{BB962C8B-B14F-4D97-AF65-F5344CB8AC3E}">
        <p14:creationId xmlns:p14="http://schemas.microsoft.com/office/powerpoint/2010/main" val="8752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/>
              <a:t>Крок 2.  </a:t>
            </a:r>
            <a:r>
              <a:rPr lang="" sz="5400" b="1" dirty="0" smtClean="0"/>
              <a:t>       </a:t>
            </a:r>
            <a:r>
              <a:rPr lang="" b="1" dirty="0" smtClean="0"/>
              <a:t>Тлумач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408349"/>
            <a:ext cx="10223250" cy="3103810"/>
          </a:xfrm>
        </p:spPr>
        <p:txBody>
          <a:bodyPr numCol="1">
            <a:normAutofit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uk-UA" sz="3200" dirty="0" smtClean="0"/>
              <a:t> </a:t>
            </a:r>
            <a:r>
              <a:rPr lang="uk-UA" sz="3200" dirty="0"/>
              <a:t>На колір та смак товариш не </a:t>
            </a:r>
            <a:r>
              <a:rPr lang="uk-UA" sz="3200" dirty="0" smtClean="0"/>
              <a:t>всяк. – Так говорять, щоб показати, що всі ми різні, і в кожного є свої вподобання.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Втрачати терпець. - </a:t>
            </a:r>
            <a:r>
              <a:rPr lang="ru-RU" sz="3200" dirty="0" smtClean="0"/>
              <a:t>Не мати </a:t>
            </a:r>
            <a:r>
              <a:rPr lang="ru-RU" sz="3200" dirty="0"/>
              <a:t>більше змоги </a:t>
            </a:r>
            <a:r>
              <a:rPr lang="ru-RU" sz="3200" dirty="0" smtClean="0"/>
              <a:t>терпіти; </a:t>
            </a:r>
            <a:r>
              <a:rPr lang="ru-RU" sz="3200" dirty="0" err="1" smtClean="0"/>
              <a:t>втрачати</a:t>
            </a:r>
            <a:r>
              <a:rPr lang="ru-RU" sz="3200" dirty="0" smtClean="0"/>
              <a:t> </a:t>
            </a:r>
            <a:r>
              <a:rPr lang="ru-RU" sz="3200" dirty="0" err="1" smtClean="0"/>
              <a:t>рівновагу</a:t>
            </a:r>
            <a:r>
              <a:rPr lang="ru-RU" sz="3200" dirty="0" smtClean="0"/>
              <a:t>; </a:t>
            </a:r>
            <a:r>
              <a:rPr lang="ru-RU" sz="3200" dirty="0" err="1" smtClean="0"/>
              <a:t>дратуватися</a:t>
            </a:r>
            <a:r>
              <a:rPr lang="ru-RU" sz="3200" dirty="0" smtClean="0"/>
              <a:t>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sz="3200" dirty="0" smtClean="0"/>
              <a:t> </a:t>
            </a:r>
            <a:r>
              <a:rPr lang="ru-RU" sz="3200" dirty="0" err="1" smtClean="0"/>
              <a:t>Встати</a:t>
            </a:r>
            <a:r>
              <a:rPr lang="ru-RU" sz="3200" dirty="0" smtClean="0"/>
              <a:t> з </a:t>
            </a:r>
            <a:r>
              <a:rPr lang="ru-RU" sz="3200" dirty="0" err="1" smtClean="0"/>
              <a:t>лівої</a:t>
            </a:r>
            <a:r>
              <a:rPr lang="ru-RU" sz="3200" dirty="0" smtClean="0"/>
              <a:t> ноги. – Бути у поганому </a:t>
            </a:r>
            <a:r>
              <a:rPr lang="ru-RU" sz="3200" dirty="0" err="1" smtClean="0"/>
              <a:t>настрої</a:t>
            </a:r>
            <a:r>
              <a:rPr lang="ru-RU" sz="3200" dirty="0" smtClean="0"/>
              <a:t>.</a:t>
            </a:r>
            <a:endParaRPr lang="" sz="3200" dirty="0" smtClean="0"/>
          </a:p>
          <a:p>
            <a:pPr marL="0" indent="0">
              <a:buNone/>
            </a:pPr>
            <a:endParaRPr lang="" sz="3200" dirty="0" smtClean="0"/>
          </a:p>
        </p:txBody>
      </p:sp>
    </p:spTree>
    <p:extLst>
      <p:ext uri="{BB962C8B-B14F-4D97-AF65-F5344CB8AC3E}">
        <p14:creationId xmlns:p14="http://schemas.microsoft.com/office/powerpoint/2010/main" val="263341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/>
              <a:t>Крок 3.  </a:t>
            </a:r>
            <a:r>
              <a:rPr lang="" sz="5400" b="1" dirty="0" smtClean="0"/>
              <a:t>       </a:t>
            </a:r>
            <a:r>
              <a:rPr lang="uk-UA" sz="5400" b="1" dirty="0" smtClean="0"/>
              <a:t>   </a:t>
            </a:r>
            <a:r>
              <a:rPr lang="uk-UA" b="1" dirty="0" smtClean="0"/>
              <a:t>Слухання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223250" cy="704283"/>
          </a:xfrm>
        </p:spPr>
        <p:txBody>
          <a:bodyPr numCol="1">
            <a:normAutofit/>
          </a:bodyPr>
          <a:lstStyle/>
          <a:p>
            <a:pPr algn="ctr"/>
            <a:r>
              <a:rPr lang="uk-UA" sz="3200" dirty="0" smtClean="0"/>
              <a:t> Прослухай казку </a:t>
            </a:r>
            <a:r>
              <a:rPr lang="ru-RU" sz="3200" dirty="0" smtClean="0"/>
              <a:t>Дональда </a:t>
            </a:r>
            <a:r>
              <a:rPr lang="ru-RU" sz="3200" dirty="0" err="1" smtClean="0"/>
              <a:t>Біссета</a:t>
            </a:r>
            <a:r>
              <a:rPr lang="ru-RU" sz="3200" dirty="0" smtClean="0"/>
              <a:t> «</a:t>
            </a:r>
            <a:r>
              <a:rPr lang="ru-RU" sz="3200" b="1" dirty="0" smtClean="0"/>
              <a:t>Коник </a:t>
            </a:r>
            <a:r>
              <a:rPr lang="ru-RU" sz="3200" b="1" dirty="0"/>
              <a:t>і </a:t>
            </a:r>
            <a:r>
              <a:rPr lang="ru-RU" sz="3200" b="1" dirty="0" err="1" smtClean="0"/>
              <a:t>равлик</a:t>
            </a:r>
            <a:r>
              <a:rPr lang="ru-RU" sz="3200" b="1" dirty="0" smtClean="0"/>
              <a:t>»</a:t>
            </a:r>
            <a:endParaRPr lang="uk-UA" sz="3200" b="1" dirty="0"/>
          </a:p>
          <a:p>
            <a:pPr marL="0" indent="0" algn="ctr">
              <a:buNone/>
            </a:pPr>
            <a:endParaRPr lang="" sz="3200" dirty="0" smtClean="0"/>
          </a:p>
        </p:txBody>
      </p:sp>
      <p:pic>
        <p:nvPicPr>
          <p:cNvPr id="5" name="13.03.19 Дональд Біссет Коник і равли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331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6457" y="2440546"/>
            <a:ext cx="6800045" cy="382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0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/>
              <a:t>Стоп  урок!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77465"/>
            <a:ext cx="4298968" cy="3678303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Попий води.</a:t>
            </a:r>
          </a:p>
          <a:p>
            <a:r>
              <a:rPr lang="uk-UA" sz="4000" dirty="0" smtClean="0"/>
              <a:t>Зроби розминку.</a:t>
            </a: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8"/>
          <a:stretch/>
        </p:blipFill>
        <p:spPr>
          <a:xfrm>
            <a:off x="5868270" y="1948677"/>
            <a:ext cx="5287410" cy="38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1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/>
              <a:t>Крок 4.  </a:t>
            </a:r>
            <a:r>
              <a:rPr lang="" sz="5400" b="1" dirty="0" smtClean="0"/>
              <a:t>       </a:t>
            </a:r>
            <a:r>
              <a:rPr lang="uk-UA" sz="5400" b="1" dirty="0" smtClean="0"/>
              <a:t>   </a:t>
            </a:r>
            <a:r>
              <a:rPr lang="uk-UA" b="1" dirty="0" smtClean="0"/>
              <a:t>Читання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223250" cy="704283"/>
          </a:xfrm>
        </p:spPr>
        <p:txBody>
          <a:bodyPr numCol="1">
            <a:normAutofit/>
          </a:bodyPr>
          <a:lstStyle/>
          <a:p>
            <a:pPr algn="ctr"/>
            <a:r>
              <a:rPr lang="uk-UA" sz="3200" dirty="0" smtClean="0"/>
              <a:t> Прочитай казку </a:t>
            </a:r>
            <a:r>
              <a:rPr lang="ru-RU" sz="3200" dirty="0" smtClean="0"/>
              <a:t>Дональда </a:t>
            </a:r>
            <a:r>
              <a:rPr lang="ru-RU" sz="3200" dirty="0" err="1" smtClean="0"/>
              <a:t>Біссета</a:t>
            </a:r>
            <a:r>
              <a:rPr lang="ru-RU" sz="3200" dirty="0" smtClean="0"/>
              <a:t> «</a:t>
            </a:r>
            <a:r>
              <a:rPr lang="ru-RU" sz="3200" b="1" dirty="0" smtClean="0"/>
              <a:t>Коник </a:t>
            </a:r>
            <a:r>
              <a:rPr lang="ru-RU" sz="3200" b="1" dirty="0"/>
              <a:t>і </a:t>
            </a:r>
            <a:r>
              <a:rPr lang="ru-RU" sz="3200" b="1" dirty="0" err="1" smtClean="0"/>
              <a:t>равлик</a:t>
            </a:r>
            <a:r>
              <a:rPr lang="ru-RU" sz="3200" b="1" dirty="0" smtClean="0"/>
              <a:t>»</a:t>
            </a:r>
            <a:endParaRPr lang="uk-UA" sz="3200" b="1" dirty="0"/>
          </a:p>
          <a:p>
            <a:pPr marL="0" indent="0" algn="ctr">
              <a:buNone/>
            </a:pPr>
            <a:endParaRPr lang="" sz="32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643" y="2658391"/>
            <a:ext cx="5222234" cy="344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3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98490" y="627569"/>
            <a:ext cx="10547798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 smtClean="0">
                <a:ea typeface="SimSun" panose="02010600030101010101" pitchFamily="2" charset="-122"/>
              </a:rPr>
              <a:t>         Жив </a:t>
            </a:r>
            <a:r>
              <a:rPr lang="uk-UA" sz="3200" dirty="0">
                <a:ea typeface="SimSun" panose="02010600030101010101" pitchFamily="2" charset="-122"/>
              </a:rPr>
              <a:t>якось на світі коник, звали його Денді, і був він страшенно гордий. Ще коли він був маленьким і тільки вчився стрибати разом з іншими кониками, він завжди стрибав вище за всіх. Але вчитель сказав йому:</a:t>
            </a:r>
            <a:endParaRPr lang="uk-UA" sz="3200" dirty="0"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ea typeface="SimSun" panose="02010600030101010101" pitchFamily="2" charset="-122"/>
              </a:rPr>
              <a:t>– Денді, ти повинен вчитися не тільки великих стрибків, але і маленьких.</a:t>
            </a:r>
            <a:endParaRPr lang="uk-UA" sz="3200" dirty="0"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ea typeface="SimSun" panose="02010600030101010101" pitchFamily="2" charset="-122"/>
              </a:rPr>
              <a:t>– Ні, – відповів Денді, – я коник особливий, не як усі. Я визнаю тільки великі стрибки.</a:t>
            </a:r>
            <a:endParaRPr lang="uk-UA" sz="32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001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5916" y="400476"/>
            <a:ext cx="1039325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/>
              <a:t> </a:t>
            </a:r>
            <a:r>
              <a:rPr lang="uk-UA" sz="3200" dirty="0" smtClean="0"/>
              <a:t>        Так </a:t>
            </a:r>
            <a:r>
              <a:rPr lang="uk-UA" sz="3200" dirty="0"/>
              <a:t>він і не навчився робити маленькі стрибки. Одного разу він вийшов з дому пострибати і зустрівся з равликом </a:t>
            </a:r>
            <a:r>
              <a:rPr lang="uk-UA" sz="3200" dirty="0" err="1"/>
              <a:t>Олівією</a:t>
            </a:r>
            <a:r>
              <a:rPr lang="uk-UA" sz="3200" dirty="0"/>
              <a:t>.</a:t>
            </a:r>
          </a:p>
          <a:p>
            <a:pPr algn="just"/>
            <a:r>
              <a:rPr lang="uk-UA" sz="3200" dirty="0"/>
              <a:t>– Чи не набридло тобі таке повільне життя? – запитав він її. – Цілий день повзеш і повзеш із власним будинком на спині.</a:t>
            </a:r>
          </a:p>
          <a:p>
            <a:pPr algn="just"/>
            <a:r>
              <a:rPr lang="uk-UA" sz="3200" dirty="0"/>
              <a:t>– Ну що ти, – відповіла </a:t>
            </a:r>
            <a:r>
              <a:rPr lang="uk-UA" sz="3200" dirty="0" err="1"/>
              <a:t>Олівія</a:t>
            </a:r>
            <a:r>
              <a:rPr lang="uk-UA" sz="3200" dirty="0"/>
              <a:t>. – Я люблю повзати. Мені дуже подобається бути равликом. Особливо коли йде дощ, а у мене в мушлі завжди затишно і сухо. І потім я ніколи не запізнююсь додому – будинок завжди зі мною! Сподіваюся, ти розумієш, що я маю на увазі? Бути равликом так цікаво!</a:t>
            </a:r>
            <a:endParaRPr lang="uk-UA" sz="32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52927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794</TotalTime>
  <Words>742</Words>
  <Application>Microsoft Office PowerPoint</Application>
  <PresentationFormat>Широкоэкранный</PresentationFormat>
  <Paragraphs>67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SimSun</vt:lpstr>
      <vt:lpstr>Arial</vt:lpstr>
      <vt:lpstr>Calibri</vt:lpstr>
      <vt:lpstr>Calibri Light</vt:lpstr>
      <vt:lpstr>Courier New</vt:lpstr>
      <vt:lpstr>Times New Roman</vt:lpstr>
      <vt:lpstr>Ретро</vt:lpstr>
      <vt:lpstr>VІ тиждень Урок № 1 </vt:lpstr>
      <vt:lpstr>ПРИГОТУЙ                   ВЧИСЬ</vt:lpstr>
      <vt:lpstr>Крок 1.         Розчитування</vt:lpstr>
      <vt:lpstr>Крок 2.         Тлумач</vt:lpstr>
      <vt:lpstr>Крок 3.            Слухання </vt:lpstr>
      <vt:lpstr>Стоп  урок!</vt:lpstr>
      <vt:lpstr>Крок 4.            Читання </vt:lpstr>
      <vt:lpstr>Презентация PowerPoint</vt:lpstr>
      <vt:lpstr>Презентация PowerPoint</vt:lpstr>
      <vt:lpstr>Презентация PowerPoint</vt:lpstr>
      <vt:lpstr>Стоп  урок!</vt:lpstr>
      <vt:lpstr>Презентация PowerPoint</vt:lpstr>
      <vt:lpstr>Презентация PowerPoint</vt:lpstr>
      <vt:lpstr>Презентация PowerPoint</vt:lpstr>
      <vt:lpstr>Презентация PowerPoint</vt:lpstr>
      <vt:lpstr>Крок 5.   Запиши відповіді</vt:lpstr>
      <vt:lpstr>Крок 6.         Завдання</vt:lpstr>
      <vt:lpstr>Запитання</vt:lpstr>
      <vt:lpstr>Урок закінчено!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56</cp:revision>
  <dcterms:created xsi:type="dcterms:W3CDTF">2020-04-02T14:11:47Z</dcterms:created>
  <dcterms:modified xsi:type="dcterms:W3CDTF">2020-04-24T06:50:23Z</dcterms:modified>
</cp:coreProperties>
</file>