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65" r:id="rId3"/>
    <p:sldId id="257" r:id="rId4"/>
    <p:sldId id="273" r:id="rId5"/>
    <p:sldId id="259" r:id="rId6"/>
    <p:sldId id="271" r:id="rId7"/>
    <p:sldId id="258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0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Порівнюю </a:t>
            </a:r>
            <a:br>
              <a:rPr lang="uk-UA" sz="5400" dirty="0" smtClean="0"/>
            </a:br>
            <a:r>
              <a:rPr lang="uk-UA" sz="5400" dirty="0" smtClean="0"/>
              <a:t>текст – опис і текст </a:t>
            </a:r>
            <a:r>
              <a:rPr lang="uk-UA" sz="5400" smtClean="0"/>
              <a:t>- розповідь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V</a:t>
            </a:r>
            <a:r>
              <a:rPr lang="uk-UA" sz="4000" dirty="0"/>
              <a:t>І</a:t>
            </a:r>
            <a:r>
              <a:rPr lang="uk-UA" sz="4000" dirty="0" smtClean="0"/>
              <a:t> тиждень</a:t>
            </a:r>
          </a:p>
          <a:p>
            <a:pPr algn="ctr"/>
            <a:r>
              <a:rPr lang="uk-UA" sz="4000" dirty="0" smtClean="0"/>
              <a:t>Урок № 1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923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ПРИГОТУЙ                   ВЧИСЬ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2228003"/>
            <a:ext cx="4906303" cy="2279603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Підручник з української мови</a:t>
            </a:r>
          </a:p>
          <a:p>
            <a:r>
              <a:rPr lang="uk-UA" sz="4000" dirty="0" smtClean="0"/>
              <a:t>Робочий зошит</a:t>
            </a:r>
          </a:p>
          <a:p>
            <a:r>
              <a:rPr lang="uk-UA" sz="4000" dirty="0" smtClean="0"/>
              <a:t>Ручку, олівці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2228003"/>
            <a:ext cx="4937760" cy="3641092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Уважно читати</a:t>
            </a:r>
          </a:p>
          <a:p>
            <a:r>
              <a:rPr lang="uk-UA" sz="4000" dirty="0" smtClean="0"/>
              <a:t>Охайно писати</a:t>
            </a:r>
          </a:p>
          <a:p>
            <a:r>
              <a:rPr lang="uk-UA" sz="4000" dirty="0" smtClean="0"/>
              <a:t>Розрізняти типи текстів</a:t>
            </a:r>
          </a:p>
          <a:p>
            <a:r>
              <a:rPr lang="uk-UA" sz="4000" dirty="0" smtClean="0"/>
              <a:t>Знаходити частини тексту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12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1. Приготуйся писати у  зошиті</a:t>
            </a:r>
            <a:endParaRPr lang="uk-UA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38" y="2545350"/>
            <a:ext cx="3130379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4000" dirty="0" smtClean="0"/>
              <a:t> </a:t>
            </a:r>
            <a:r>
              <a:rPr lang="uk-UA" sz="4000" dirty="0" err="1" smtClean="0"/>
              <a:t>Запиши</a:t>
            </a:r>
            <a:r>
              <a:rPr lang="uk-UA" sz="4000" dirty="0" smtClean="0"/>
              <a:t> число.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каліграфічно рядок літер </a:t>
            </a:r>
            <a:r>
              <a:rPr lang="uk-UA" sz="4000" dirty="0" err="1" smtClean="0"/>
              <a:t>Чч</a:t>
            </a:r>
            <a:r>
              <a:rPr lang="uk-UA" sz="4000" dirty="0" smtClean="0"/>
              <a:t> </a:t>
            </a:r>
            <a:r>
              <a:rPr lang="uk-UA" sz="4000" dirty="0" err="1" smtClean="0"/>
              <a:t>Уу</a:t>
            </a:r>
            <a:endParaRPr lang="uk-UA" sz="4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слова:</a:t>
            </a:r>
          </a:p>
          <a:p>
            <a:pPr marL="0" indent="0">
              <a:buNone/>
            </a:pPr>
            <a:r>
              <a:rPr lang="en-US" sz="4000" dirty="0" smtClean="0"/>
              <a:t>                     </a:t>
            </a:r>
            <a:r>
              <a:rPr lang="uk-UA" sz="4000" dirty="0" smtClean="0"/>
              <a:t>Учень   </a:t>
            </a:r>
            <a:r>
              <a:rPr lang="uk-UA" sz="4000" smtClean="0"/>
              <a:t>чудо   </a:t>
            </a:r>
            <a:r>
              <a:rPr lang="uk-UA" sz="4000" smtClean="0"/>
              <a:t>Чарлі</a:t>
            </a:r>
            <a:endParaRPr lang="uk-UA" sz="4000" dirty="0"/>
          </a:p>
          <a:p>
            <a:pPr marL="0" indent="0">
              <a:buNone/>
            </a:pP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1932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</a:t>
            </a:r>
            <a:r>
              <a:rPr lang="en-US" sz="5400" b="1" dirty="0" smtClean="0"/>
              <a:t>2</a:t>
            </a:r>
            <a:r>
              <a:rPr lang="uk-UA" sz="5400" b="1" dirty="0" smtClean="0"/>
              <a:t>.       Словниковий диктант</a:t>
            </a:r>
            <a:endParaRPr lang="uk-UA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38" y="2545350"/>
            <a:ext cx="3130379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494" r="54841" b="28370"/>
          <a:stretch/>
        </p:blipFill>
        <p:spPr>
          <a:xfrm>
            <a:off x="605307" y="1965894"/>
            <a:ext cx="2202287" cy="16227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140" y="2545350"/>
            <a:ext cx="2131454" cy="4638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76140" y="3116687"/>
            <a:ext cx="2131454" cy="3606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284540" y="2408801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9957" y="2934502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650" y="1965894"/>
            <a:ext cx="2519065" cy="16854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129" y="1965894"/>
            <a:ext cx="1789896" cy="1789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451" y="1859413"/>
            <a:ext cx="2848778" cy="1898443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54224" y="4168088"/>
            <a:ext cx="2252180" cy="137803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1018466" y="4503164"/>
            <a:ext cx="1323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колір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027" y="3987783"/>
            <a:ext cx="1674973" cy="21019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b="39579"/>
          <a:stretch/>
        </p:blipFill>
        <p:spPr>
          <a:xfrm>
            <a:off x="6493765" y="3948335"/>
            <a:ext cx="1761593" cy="21771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l="17128"/>
          <a:stretch/>
        </p:blipFill>
        <p:spPr>
          <a:xfrm>
            <a:off x="8832359" y="3987783"/>
            <a:ext cx="2439229" cy="22075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729797" y="5118618"/>
            <a:ext cx="8220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Або?</a:t>
            </a:r>
            <a:endParaRPr lang="ru-RU" sz="24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2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3 .      Перевірка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29312" cy="440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/>
              <a:t>Четвер, п’ятниця, театр, рюкзак, черевики,  червоний,  чернетка, черговий, на добраніч.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8295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Стоп  урок!</a:t>
            </a:r>
            <a:endParaRPr lang="uk-UA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7465"/>
            <a:ext cx="4298968" cy="36783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Попий води.</a:t>
            </a:r>
          </a:p>
          <a:p>
            <a:r>
              <a:rPr lang="uk-UA" sz="4000" dirty="0" smtClean="0"/>
              <a:t>Зроби розминку.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>
          <a:xfrm>
            <a:off x="5868270" y="1948677"/>
            <a:ext cx="5287410" cy="3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4.  Працюємо  з  підручником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23250" cy="405279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200" dirty="0" smtClean="0"/>
              <a:t> </a:t>
            </a:r>
            <a:r>
              <a:rPr lang="uk-UA" sz="3600" dirty="0" smtClean="0"/>
              <a:t>Відкрий </a:t>
            </a:r>
            <a:r>
              <a:rPr lang="uk-UA" sz="3600" dirty="0" err="1" smtClean="0"/>
              <a:t>стор</a:t>
            </a:r>
            <a:r>
              <a:rPr lang="uk-UA" sz="3600" dirty="0" smtClean="0"/>
              <a:t>. 102, прочитай текст вправи 259.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Де текст – опис, а де текст – розповідь? Доведи.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Виконай завдання на вибір.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450" t="70433" r="14120" b="12846"/>
          <a:stretch/>
        </p:blipFill>
        <p:spPr>
          <a:xfrm>
            <a:off x="610846" y="4404574"/>
            <a:ext cx="11031268" cy="13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3728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Урок закінчено!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роботу!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064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</TotalTime>
  <Words>140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Courier New</vt:lpstr>
      <vt:lpstr>Ретро</vt:lpstr>
      <vt:lpstr>Порівнюю  текст – опис і текст - розповідь</vt:lpstr>
      <vt:lpstr>ПРИГОТУЙ                   ВЧИСЬ</vt:lpstr>
      <vt:lpstr>Крок 1. Приготуйся писати у  зошиті</vt:lpstr>
      <vt:lpstr>Крок 2.       Словниковий диктант</vt:lpstr>
      <vt:lpstr>Крок 3 .      Перевірка</vt:lpstr>
      <vt:lpstr>Стоп  урок!</vt:lpstr>
      <vt:lpstr>Крок 4.  Працюємо  з  підручником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37</cp:revision>
  <dcterms:created xsi:type="dcterms:W3CDTF">2020-04-02T14:11:47Z</dcterms:created>
  <dcterms:modified xsi:type="dcterms:W3CDTF">2020-04-26T09:05:24Z</dcterms:modified>
</cp:coreProperties>
</file>