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64" r:id="rId4"/>
    <p:sldId id="265" r:id="rId5"/>
    <p:sldId id="262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969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4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75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048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36648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220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51163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053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693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34409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37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24048A-A8DD-4407-885D-B4856FA7BE1D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FF870E3-0B6D-41E2-A1B2-FCC38712E123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00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веселі </a:t>
            </a:r>
            <a:r>
              <a:rPr lang="uk-UA" smtClean="0"/>
              <a:t/>
            </a:r>
            <a:br>
              <a:rPr lang="uk-UA" smtClean="0"/>
            </a:br>
            <a:r>
              <a:rPr lang="uk-UA" smtClean="0"/>
              <a:t>рибки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Урок мистецтва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9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/>
              <a:t>Крок 1</a:t>
            </a:r>
            <a:endParaRPr lang="uk-UA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707" y="457199"/>
            <a:ext cx="5672265" cy="618705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Чорним фломастером або маркером намалюй </a:t>
            </a:r>
            <a:r>
              <a:rPr lang="uk-UA" sz="3200" dirty="0" smtClean="0"/>
              <a:t>плавну </a:t>
            </a:r>
            <a:r>
              <a:rPr lang="uk-UA" sz="3200" dirty="0" smtClean="0"/>
              <a:t>неперервну </a:t>
            </a:r>
            <a:r>
              <a:rPr lang="uk-UA" sz="3200" dirty="0" smtClean="0"/>
              <a:t>лінію з петлями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581932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/>
              <a:t>Крок 2</a:t>
            </a:r>
            <a:endParaRPr lang="uk-UA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59" y="457199"/>
            <a:ext cx="6214208" cy="561889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В петлях домалюй зображення рибок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15997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/>
              <a:t>Крок 3</a:t>
            </a:r>
            <a:endParaRPr lang="uk-UA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61" y="457199"/>
            <a:ext cx="6571523" cy="517048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Зроби рибок яскравими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643658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Чекаю</a:t>
            </a:r>
            <a:br>
              <a:rPr lang="uk-UA" dirty="0" smtClean="0"/>
            </a:br>
            <a:r>
              <a:rPr lang="uk-UA" dirty="0" smtClean="0"/>
              <a:t>цікавих робіт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286546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17</TotalTime>
  <Words>28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Corbel</vt:lpstr>
      <vt:lpstr>Gill Sans MT</vt:lpstr>
      <vt:lpstr>Impact</vt:lpstr>
      <vt:lpstr>Badge</vt:lpstr>
      <vt:lpstr>веселі  рибки</vt:lpstr>
      <vt:lpstr>Крок 1</vt:lpstr>
      <vt:lpstr>Крок 2</vt:lpstr>
      <vt:lpstr>Крок 3</vt:lpstr>
      <vt:lpstr>Чекаю цікавих робіт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Малювання  пальчиками</dc:title>
  <dc:creator>Пользователь Windows</dc:creator>
  <cp:lastModifiedBy>Пользователь Windows</cp:lastModifiedBy>
  <cp:revision>5</cp:revision>
  <dcterms:created xsi:type="dcterms:W3CDTF">2020-03-24T13:58:24Z</dcterms:created>
  <dcterms:modified xsi:type="dcterms:W3CDTF">2020-04-17T06:57:32Z</dcterms:modified>
</cp:coreProperties>
</file>