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65" r:id="rId3"/>
    <p:sldId id="280" r:id="rId4"/>
    <p:sldId id="274" r:id="rId5"/>
    <p:sldId id="281" r:id="rId6"/>
    <p:sldId id="282" r:id="rId7"/>
    <p:sldId id="286" r:id="rId8"/>
    <p:sldId id="283" r:id="rId9"/>
    <p:sldId id="285" r:id="rId10"/>
    <p:sldId id="284" r:id="rId11"/>
    <p:sldId id="291" r:id="rId12"/>
    <p:sldId id="287" r:id="rId13"/>
    <p:sldId id="288" r:id="rId14"/>
    <p:sldId id="289" r:id="rId15"/>
    <p:sldId id="290" r:id="rId16"/>
    <p:sldId id="292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484267-1128-4E1E-A876-FEACC16C622E}" type="doc">
      <dgm:prSet loTypeId="urn:microsoft.com/office/officeart/2005/8/layout/defaul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AF2D7F89-AC1D-4576-962C-D395F1AA2202}">
      <dgm:prSet phldrT="[Текст]"/>
      <dgm:spPr/>
      <dgm:t>
        <a:bodyPr/>
        <a:lstStyle/>
        <a:p>
          <a:r>
            <a:rPr lang="uk-UA" dirty="0" smtClean="0"/>
            <a:t>Хто?</a:t>
          </a:r>
          <a:endParaRPr lang="uk-UA" dirty="0"/>
        </a:p>
      </dgm:t>
    </dgm:pt>
    <dgm:pt modelId="{81EC5841-97D9-4C08-B7BD-B7DB24F47806}" type="parTrans" cxnId="{81B9030F-A038-4B8C-AE6F-2D569F92B53B}">
      <dgm:prSet/>
      <dgm:spPr/>
      <dgm:t>
        <a:bodyPr/>
        <a:lstStyle/>
        <a:p>
          <a:endParaRPr lang="uk-UA"/>
        </a:p>
      </dgm:t>
    </dgm:pt>
    <dgm:pt modelId="{078A36AA-BE2A-472F-B513-549A32F47646}" type="sibTrans" cxnId="{81B9030F-A038-4B8C-AE6F-2D569F92B53B}">
      <dgm:prSet/>
      <dgm:spPr/>
      <dgm:t>
        <a:bodyPr/>
        <a:lstStyle/>
        <a:p>
          <a:endParaRPr lang="uk-UA"/>
        </a:p>
      </dgm:t>
    </dgm:pt>
    <dgm:pt modelId="{082D81D5-2959-4254-BA1E-803FB6604539}">
      <dgm:prSet phldrT="[Текст]"/>
      <dgm:spPr/>
      <dgm:t>
        <a:bodyPr/>
        <a:lstStyle/>
        <a:p>
          <a:r>
            <a:rPr lang="uk-UA" dirty="0" smtClean="0"/>
            <a:t>Що?</a:t>
          </a:r>
          <a:endParaRPr lang="uk-UA" dirty="0"/>
        </a:p>
      </dgm:t>
    </dgm:pt>
    <dgm:pt modelId="{FAC51DC4-0D3A-4F41-964B-CFED0E16CEB0}" type="parTrans" cxnId="{53E50451-E737-4418-8EC7-DC70080970AD}">
      <dgm:prSet/>
      <dgm:spPr/>
      <dgm:t>
        <a:bodyPr/>
        <a:lstStyle/>
        <a:p>
          <a:endParaRPr lang="uk-UA"/>
        </a:p>
      </dgm:t>
    </dgm:pt>
    <dgm:pt modelId="{8466C39F-2C5F-46DC-9707-8CDE7D8A2AAA}" type="sibTrans" cxnId="{53E50451-E737-4418-8EC7-DC70080970AD}">
      <dgm:prSet/>
      <dgm:spPr/>
      <dgm:t>
        <a:bodyPr/>
        <a:lstStyle/>
        <a:p>
          <a:endParaRPr lang="uk-UA"/>
        </a:p>
      </dgm:t>
    </dgm:pt>
    <dgm:pt modelId="{94EAD05C-02C6-4BBE-ACDF-38F0B04A0F94}">
      <dgm:prSet phldrT="[Текст]"/>
      <dgm:spPr/>
      <dgm:t>
        <a:bodyPr/>
        <a:lstStyle/>
        <a:p>
          <a:r>
            <a:rPr lang="uk-UA" dirty="0" smtClean="0"/>
            <a:t>Де?</a:t>
          </a:r>
          <a:endParaRPr lang="uk-UA" dirty="0"/>
        </a:p>
      </dgm:t>
    </dgm:pt>
    <dgm:pt modelId="{F0B34CAB-B517-4E64-9722-7569E975C9A5}" type="parTrans" cxnId="{EC5E4047-A9C3-4D9D-9E9B-D0AA95D26753}">
      <dgm:prSet/>
      <dgm:spPr/>
      <dgm:t>
        <a:bodyPr/>
        <a:lstStyle/>
        <a:p>
          <a:endParaRPr lang="uk-UA"/>
        </a:p>
      </dgm:t>
    </dgm:pt>
    <dgm:pt modelId="{2C4ABE58-5E08-4802-94C7-90253D6C03B9}" type="sibTrans" cxnId="{EC5E4047-A9C3-4D9D-9E9B-D0AA95D26753}">
      <dgm:prSet/>
      <dgm:spPr/>
      <dgm:t>
        <a:bodyPr/>
        <a:lstStyle/>
        <a:p>
          <a:endParaRPr lang="uk-UA"/>
        </a:p>
      </dgm:t>
    </dgm:pt>
    <dgm:pt modelId="{606DD723-BBA5-47F2-9E4F-156D556A7CD6}">
      <dgm:prSet phldrT="[Текст]"/>
      <dgm:spPr/>
      <dgm:t>
        <a:bodyPr/>
        <a:lstStyle/>
        <a:p>
          <a:r>
            <a:rPr lang="uk-UA" dirty="0" smtClean="0"/>
            <a:t>Як?</a:t>
          </a:r>
          <a:endParaRPr lang="uk-UA" dirty="0"/>
        </a:p>
      </dgm:t>
    </dgm:pt>
    <dgm:pt modelId="{07143032-B617-455A-8C18-F94882277890}" type="parTrans" cxnId="{AC74C367-6BBB-473A-B399-149875FD937F}">
      <dgm:prSet/>
      <dgm:spPr/>
      <dgm:t>
        <a:bodyPr/>
        <a:lstStyle/>
        <a:p>
          <a:endParaRPr lang="uk-UA"/>
        </a:p>
      </dgm:t>
    </dgm:pt>
    <dgm:pt modelId="{FE933F50-3856-45AC-A3EF-2E524DDFD09D}" type="sibTrans" cxnId="{AC74C367-6BBB-473A-B399-149875FD937F}">
      <dgm:prSet/>
      <dgm:spPr/>
      <dgm:t>
        <a:bodyPr/>
        <a:lstStyle/>
        <a:p>
          <a:endParaRPr lang="uk-UA"/>
        </a:p>
      </dgm:t>
    </dgm:pt>
    <dgm:pt modelId="{288C2F57-9C42-404F-A237-E82AA83B23AF}">
      <dgm:prSet phldrT="[Текст]"/>
      <dgm:spPr/>
      <dgm:t>
        <a:bodyPr/>
        <a:lstStyle/>
        <a:p>
          <a:r>
            <a:rPr lang="uk-UA" dirty="0" smtClean="0"/>
            <a:t>Чому?</a:t>
          </a:r>
          <a:endParaRPr lang="uk-UA" dirty="0"/>
        </a:p>
      </dgm:t>
    </dgm:pt>
    <dgm:pt modelId="{9FBF434D-A0AA-4282-AE71-06BC37351C7F}" type="parTrans" cxnId="{83235D2F-DBFD-4986-B865-E408AF225D95}">
      <dgm:prSet/>
      <dgm:spPr/>
      <dgm:t>
        <a:bodyPr/>
        <a:lstStyle/>
        <a:p>
          <a:endParaRPr lang="uk-UA"/>
        </a:p>
      </dgm:t>
    </dgm:pt>
    <dgm:pt modelId="{D035DC27-7256-4BC3-AED4-C69AEA23E1DD}" type="sibTrans" cxnId="{83235D2F-DBFD-4986-B865-E408AF225D95}">
      <dgm:prSet/>
      <dgm:spPr/>
      <dgm:t>
        <a:bodyPr/>
        <a:lstStyle/>
        <a:p>
          <a:endParaRPr lang="uk-UA"/>
        </a:p>
      </dgm:t>
    </dgm:pt>
    <dgm:pt modelId="{4D75443E-67B9-4CCF-BDCD-15509EF23E34}" type="pres">
      <dgm:prSet presAssocID="{F5484267-1128-4E1E-A876-FEACC16C622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0578A5F-81FE-485F-A809-A5A21F54619C}" type="pres">
      <dgm:prSet presAssocID="{AF2D7F89-AC1D-4576-962C-D395F1AA220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CC8ADF2-4E33-4924-BDE7-D690C4ADE93A}" type="pres">
      <dgm:prSet presAssocID="{078A36AA-BE2A-472F-B513-549A32F47646}" presName="sibTrans" presStyleCnt="0"/>
      <dgm:spPr/>
    </dgm:pt>
    <dgm:pt modelId="{4D57F305-1F90-480D-A3D3-50BF22037AE9}" type="pres">
      <dgm:prSet presAssocID="{082D81D5-2959-4254-BA1E-803FB660453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790E784-3099-48EC-8751-0AABBA75CA3E}" type="pres">
      <dgm:prSet presAssocID="{8466C39F-2C5F-46DC-9707-8CDE7D8A2AAA}" presName="sibTrans" presStyleCnt="0"/>
      <dgm:spPr/>
    </dgm:pt>
    <dgm:pt modelId="{8004D614-5262-4D20-AE61-9ECBB4911034}" type="pres">
      <dgm:prSet presAssocID="{94EAD05C-02C6-4BBE-ACDF-38F0B04A0F9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84AA950-5C49-4EDE-B642-2617E5E54F2B}" type="pres">
      <dgm:prSet presAssocID="{2C4ABE58-5E08-4802-94C7-90253D6C03B9}" presName="sibTrans" presStyleCnt="0"/>
      <dgm:spPr/>
    </dgm:pt>
    <dgm:pt modelId="{C03EA365-5A2C-443E-B294-644D1A1CFD23}" type="pres">
      <dgm:prSet presAssocID="{606DD723-BBA5-47F2-9E4F-156D556A7CD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7465D0F-BDD2-44E3-B6D1-0AEC2E2E423B}" type="pres">
      <dgm:prSet presAssocID="{FE933F50-3856-45AC-A3EF-2E524DDFD09D}" presName="sibTrans" presStyleCnt="0"/>
      <dgm:spPr/>
    </dgm:pt>
    <dgm:pt modelId="{5E162CB7-DE85-4422-84B3-E011D1965A2D}" type="pres">
      <dgm:prSet presAssocID="{288C2F57-9C42-404F-A237-E82AA83B23A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6C70299-0E74-4107-A56D-3A312C0DCAB1}" type="presOf" srcId="{F5484267-1128-4E1E-A876-FEACC16C622E}" destId="{4D75443E-67B9-4CCF-BDCD-15509EF23E34}" srcOrd="0" destOrd="0" presId="urn:microsoft.com/office/officeart/2005/8/layout/default"/>
    <dgm:cxn modelId="{AC74C367-6BBB-473A-B399-149875FD937F}" srcId="{F5484267-1128-4E1E-A876-FEACC16C622E}" destId="{606DD723-BBA5-47F2-9E4F-156D556A7CD6}" srcOrd="3" destOrd="0" parTransId="{07143032-B617-455A-8C18-F94882277890}" sibTransId="{FE933F50-3856-45AC-A3EF-2E524DDFD09D}"/>
    <dgm:cxn modelId="{286C3284-83D9-4014-934E-6EA2D3D965D0}" type="presOf" srcId="{AF2D7F89-AC1D-4576-962C-D395F1AA2202}" destId="{E0578A5F-81FE-485F-A809-A5A21F54619C}" srcOrd="0" destOrd="0" presId="urn:microsoft.com/office/officeart/2005/8/layout/default"/>
    <dgm:cxn modelId="{81B9030F-A038-4B8C-AE6F-2D569F92B53B}" srcId="{F5484267-1128-4E1E-A876-FEACC16C622E}" destId="{AF2D7F89-AC1D-4576-962C-D395F1AA2202}" srcOrd="0" destOrd="0" parTransId="{81EC5841-97D9-4C08-B7BD-B7DB24F47806}" sibTransId="{078A36AA-BE2A-472F-B513-549A32F47646}"/>
    <dgm:cxn modelId="{EC5E4047-A9C3-4D9D-9E9B-D0AA95D26753}" srcId="{F5484267-1128-4E1E-A876-FEACC16C622E}" destId="{94EAD05C-02C6-4BBE-ACDF-38F0B04A0F94}" srcOrd="2" destOrd="0" parTransId="{F0B34CAB-B517-4E64-9722-7569E975C9A5}" sibTransId="{2C4ABE58-5E08-4802-94C7-90253D6C03B9}"/>
    <dgm:cxn modelId="{53E50451-E737-4418-8EC7-DC70080970AD}" srcId="{F5484267-1128-4E1E-A876-FEACC16C622E}" destId="{082D81D5-2959-4254-BA1E-803FB6604539}" srcOrd="1" destOrd="0" parTransId="{FAC51DC4-0D3A-4F41-964B-CFED0E16CEB0}" sibTransId="{8466C39F-2C5F-46DC-9707-8CDE7D8A2AAA}"/>
    <dgm:cxn modelId="{83235D2F-DBFD-4986-B865-E408AF225D95}" srcId="{F5484267-1128-4E1E-A876-FEACC16C622E}" destId="{288C2F57-9C42-404F-A237-E82AA83B23AF}" srcOrd="4" destOrd="0" parTransId="{9FBF434D-A0AA-4282-AE71-06BC37351C7F}" sibTransId="{D035DC27-7256-4BC3-AED4-C69AEA23E1DD}"/>
    <dgm:cxn modelId="{49C228D9-7863-474F-9FF8-D16C41F268C3}" type="presOf" srcId="{94EAD05C-02C6-4BBE-ACDF-38F0B04A0F94}" destId="{8004D614-5262-4D20-AE61-9ECBB4911034}" srcOrd="0" destOrd="0" presId="urn:microsoft.com/office/officeart/2005/8/layout/default"/>
    <dgm:cxn modelId="{DAAA1ACB-6C70-44C6-9626-840BD76B259B}" type="presOf" srcId="{288C2F57-9C42-404F-A237-E82AA83B23AF}" destId="{5E162CB7-DE85-4422-84B3-E011D1965A2D}" srcOrd="0" destOrd="0" presId="urn:microsoft.com/office/officeart/2005/8/layout/default"/>
    <dgm:cxn modelId="{19D7B19E-97FF-4058-9286-BE8B5125E82F}" type="presOf" srcId="{606DD723-BBA5-47F2-9E4F-156D556A7CD6}" destId="{C03EA365-5A2C-443E-B294-644D1A1CFD23}" srcOrd="0" destOrd="0" presId="urn:microsoft.com/office/officeart/2005/8/layout/default"/>
    <dgm:cxn modelId="{E5A45589-DC25-4BAC-B4EA-04E8798729E4}" type="presOf" srcId="{082D81D5-2959-4254-BA1E-803FB6604539}" destId="{4D57F305-1F90-480D-A3D3-50BF22037AE9}" srcOrd="0" destOrd="0" presId="urn:microsoft.com/office/officeart/2005/8/layout/default"/>
    <dgm:cxn modelId="{5CB1DCEA-7C8C-43A7-BEAC-FC70BE3D0682}" type="presParOf" srcId="{4D75443E-67B9-4CCF-BDCD-15509EF23E34}" destId="{E0578A5F-81FE-485F-A809-A5A21F54619C}" srcOrd="0" destOrd="0" presId="urn:microsoft.com/office/officeart/2005/8/layout/default"/>
    <dgm:cxn modelId="{BDE6AEAF-B09E-4F87-8B2C-E56F80627F8A}" type="presParOf" srcId="{4D75443E-67B9-4CCF-BDCD-15509EF23E34}" destId="{0CC8ADF2-4E33-4924-BDE7-D690C4ADE93A}" srcOrd="1" destOrd="0" presId="urn:microsoft.com/office/officeart/2005/8/layout/default"/>
    <dgm:cxn modelId="{E12F06C9-A963-48F0-9BAE-1BA3B4292B3A}" type="presParOf" srcId="{4D75443E-67B9-4CCF-BDCD-15509EF23E34}" destId="{4D57F305-1F90-480D-A3D3-50BF22037AE9}" srcOrd="2" destOrd="0" presId="urn:microsoft.com/office/officeart/2005/8/layout/default"/>
    <dgm:cxn modelId="{B2C6CEED-6BE9-45C0-96F5-2CE9D2442E74}" type="presParOf" srcId="{4D75443E-67B9-4CCF-BDCD-15509EF23E34}" destId="{C790E784-3099-48EC-8751-0AABBA75CA3E}" srcOrd="3" destOrd="0" presId="urn:microsoft.com/office/officeart/2005/8/layout/default"/>
    <dgm:cxn modelId="{8E8917E4-80D6-4502-82A5-5EBA255E7173}" type="presParOf" srcId="{4D75443E-67B9-4CCF-BDCD-15509EF23E34}" destId="{8004D614-5262-4D20-AE61-9ECBB4911034}" srcOrd="4" destOrd="0" presId="urn:microsoft.com/office/officeart/2005/8/layout/default"/>
    <dgm:cxn modelId="{B1F6C648-9110-4EA5-88A6-237513FB0781}" type="presParOf" srcId="{4D75443E-67B9-4CCF-BDCD-15509EF23E34}" destId="{D84AA950-5C49-4EDE-B642-2617E5E54F2B}" srcOrd="5" destOrd="0" presId="urn:microsoft.com/office/officeart/2005/8/layout/default"/>
    <dgm:cxn modelId="{524B967B-E05B-4CAE-9792-890419F811A1}" type="presParOf" srcId="{4D75443E-67B9-4CCF-BDCD-15509EF23E34}" destId="{C03EA365-5A2C-443E-B294-644D1A1CFD23}" srcOrd="6" destOrd="0" presId="urn:microsoft.com/office/officeart/2005/8/layout/default"/>
    <dgm:cxn modelId="{3D50E5D8-7C5E-4ED1-8348-48A803D12FCA}" type="presParOf" srcId="{4D75443E-67B9-4CCF-BDCD-15509EF23E34}" destId="{C7465D0F-BDD2-44E3-B6D1-0AEC2E2E423B}" srcOrd="7" destOrd="0" presId="urn:microsoft.com/office/officeart/2005/8/layout/default"/>
    <dgm:cxn modelId="{8DC37A5B-EFF4-4C87-94F5-99FC9A1D86FC}" type="presParOf" srcId="{4D75443E-67B9-4CCF-BDCD-15509EF23E34}" destId="{5E162CB7-DE85-4422-84B3-E011D1965A2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578A5F-81FE-485F-A809-A5A21F54619C}">
      <dsp:nvSpPr>
        <dsp:cNvPr id="0" name=""/>
        <dsp:cNvSpPr/>
      </dsp:nvSpPr>
      <dsp:spPr>
        <a:xfrm>
          <a:off x="0" y="240530"/>
          <a:ext cx="3143349" cy="18860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Хто?</a:t>
          </a:r>
          <a:endParaRPr lang="uk-UA" sz="6500" kern="1200" dirty="0"/>
        </a:p>
      </dsp:txBody>
      <dsp:txXfrm>
        <a:off x="0" y="240530"/>
        <a:ext cx="3143349" cy="1886009"/>
      </dsp:txXfrm>
    </dsp:sp>
    <dsp:sp modelId="{4D57F305-1F90-480D-A3D3-50BF22037AE9}">
      <dsp:nvSpPr>
        <dsp:cNvPr id="0" name=""/>
        <dsp:cNvSpPr/>
      </dsp:nvSpPr>
      <dsp:spPr>
        <a:xfrm>
          <a:off x="3457683" y="240530"/>
          <a:ext cx="3143349" cy="188600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Що?</a:t>
          </a:r>
          <a:endParaRPr lang="uk-UA" sz="6500" kern="1200" dirty="0"/>
        </a:p>
      </dsp:txBody>
      <dsp:txXfrm>
        <a:off x="3457683" y="240530"/>
        <a:ext cx="3143349" cy="1886009"/>
      </dsp:txXfrm>
    </dsp:sp>
    <dsp:sp modelId="{8004D614-5262-4D20-AE61-9ECBB4911034}">
      <dsp:nvSpPr>
        <dsp:cNvPr id="0" name=""/>
        <dsp:cNvSpPr/>
      </dsp:nvSpPr>
      <dsp:spPr>
        <a:xfrm>
          <a:off x="6915367" y="240530"/>
          <a:ext cx="3143349" cy="188600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Де?</a:t>
          </a:r>
          <a:endParaRPr lang="uk-UA" sz="6500" kern="1200" dirty="0"/>
        </a:p>
      </dsp:txBody>
      <dsp:txXfrm>
        <a:off x="6915367" y="240530"/>
        <a:ext cx="3143349" cy="1886009"/>
      </dsp:txXfrm>
    </dsp:sp>
    <dsp:sp modelId="{C03EA365-5A2C-443E-B294-644D1A1CFD23}">
      <dsp:nvSpPr>
        <dsp:cNvPr id="0" name=""/>
        <dsp:cNvSpPr/>
      </dsp:nvSpPr>
      <dsp:spPr>
        <a:xfrm>
          <a:off x="1728841" y="2440874"/>
          <a:ext cx="3143349" cy="188600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Як?</a:t>
          </a:r>
          <a:endParaRPr lang="uk-UA" sz="6500" kern="1200" dirty="0"/>
        </a:p>
      </dsp:txBody>
      <dsp:txXfrm>
        <a:off x="1728841" y="2440874"/>
        <a:ext cx="3143349" cy="1886009"/>
      </dsp:txXfrm>
    </dsp:sp>
    <dsp:sp modelId="{5E162CB7-DE85-4422-84B3-E011D1965A2D}">
      <dsp:nvSpPr>
        <dsp:cNvPr id="0" name=""/>
        <dsp:cNvSpPr/>
      </dsp:nvSpPr>
      <dsp:spPr>
        <a:xfrm>
          <a:off x="5186525" y="2440874"/>
          <a:ext cx="3143349" cy="188600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6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500" kern="1200" dirty="0" smtClean="0"/>
            <a:t>Чому?</a:t>
          </a:r>
          <a:endParaRPr lang="uk-UA" sz="6500" kern="1200" dirty="0"/>
        </a:p>
      </dsp:txBody>
      <dsp:txXfrm>
        <a:off x="5186525" y="2440874"/>
        <a:ext cx="3143349" cy="1886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602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20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6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31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00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799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25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75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97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651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27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95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/>
              <a:t>Українське </a:t>
            </a:r>
            <a:r>
              <a:rPr lang="uk-UA" sz="5400" dirty="0" smtClean="0"/>
              <a:t>читання</a:t>
            </a:r>
            <a:br>
              <a:rPr lang="uk-UA" sz="5400" dirty="0" smtClean="0"/>
            </a:br>
            <a:r>
              <a:rPr lang="uk-UA" sz="5400" dirty="0"/>
              <a:t/>
            </a:r>
            <a:br>
              <a:rPr lang="uk-UA" sz="5400" dirty="0"/>
            </a:br>
            <a:r>
              <a:rPr lang="uk-UA" sz="5400" dirty="0" smtClean="0"/>
              <a:t>Євген </a:t>
            </a:r>
            <a:r>
              <a:rPr lang="uk-UA" sz="5400" dirty="0"/>
              <a:t>Гуцало «Сіре зайченя</a:t>
            </a:r>
            <a:r>
              <a:rPr lang="uk-UA" sz="5400" dirty="0" smtClean="0"/>
              <a:t>»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/>
              <a:t>V</a:t>
            </a:r>
            <a:r>
              <a:rPr lang="uk-UA" sz="4000" dirty="0" smtClean="0"/>
              <a:t> тиждень</a:t>
            </a:r>
          </a:p>
          <a:p>
            <a:pPr algn="ctr"/>
            <a:r>
              <a:rPr lang="uk-UA" sz="4000" dirty="0" smtClean="0"/>
              <a:t>Урок </a:t>
            </a:r>
            <a:r>
              <a:rPr lang="uk-UA" sz="4000" dirty="0" smtClean="0"/>
              <a:t>№ </a:t>
            </a:r>
            <a:r>
              <a:rPr lang="uk-UA" sz="4000" dirty="0" smtClean="0"/>
              <a:t>5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923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64924"/>
          </a:xfrm>
        </p:spPr>
        <p:txBody>
          <a:bodyPr>
            <a:normAutofit/>
          </a:bodyPr>
          <a:lstStyle/>
          <a:p>
            <a:pPr algn="ctr"/>
            <a:r>
              <a:rPr lang="uk-UA" sz="6000" b="1" dirty="0" smtClean="0"/>
              <a:t>Зупинка</a:t>
            </a:r>
            <a:endParaRPr lang="uk-UA" sz="6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97280" y="2306550"/>
            <a:ext cx="10058400" cy="387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Чим діти намагалися нагодувати маленького гостя?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Чи сподобалися зайченяті пригощання?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Як думаєш, діти погодяться відпустити зайченя?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05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/>
              <a:t>Стоп  урок!</a:t>
            </a:r>
            <a:endParaRPr lang="uk-UA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77465"/>
            <a:ext cx="4298968" cy="3678303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Попий води.</a:t>
            </a:r>
          </a:p>
          <a:p>
            <a:r>
              <a:rPr lang="uk-UA" sz="4000" dirty="0" smtClean="0"/>
              <a:t>Зроби розминку.</a:t>
            </a:r>
            <a:endParaRPr lang="uk-UA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28"/>
          <a:stretch/>
        </p:blipFill>
        <p:spPr>
          <a:xfrm>
            <a:off x="5868270" y="1948677"/>
            <a:ext cx="5287410" cy="38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3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8947" y="519809"/>
            <a:ext cx="10470524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– Підемо в поле, – сказав батько.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       Вже вечоріло, коли ми опинились на околиці села.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       Велике червоне сонце висіло над обрієм, ось-ось сяде на далекий пружок.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– Отут воно мені й попалось, бідолашне...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       Батько розтулив свого картуза. Думали, що зайченя зразу дремене, а воно сиділо й злякано щулило вуха.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– І тут боїться, – усміхнувся батько. – Давайте відійдемо вбік.</a:t>
            </a:r>
            <a:endParaRPr lang="uk-UA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665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3341" y="786843"/>
            <a:ext cx="1038037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Відійшли, стали віддаля, дивимось.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       Зайченя якось дивно ворухнуло передніми лапками – й таки стрибнуло. М'яко, легенько стрибнуло, наче не вірило в свою волю. І скоро зникло у вівсі.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       А нам чомусь стало жаль. На коротку хвильку стало жаль, а потім, сміючись, розказували одне одному, як зайченя ворухнулось, як пострибало в овес.</a:t>
            </a:r>
            <a:endParaRPr lang="uk-UA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116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64924"/>
          </a:xfrm>
        </p:spPr>
        <p:txBody>
          <a:bodyPr>
            <a:normAutofit/>
          </a:bodyPr>
          <a:lstStyle/>
          <a:p>
            <a:pPr algn="ctr"/>
            <a:r>
              <a:rPr lang="uk-UA" sz="6000" b="1" dirty="0" smtClean="0"/>
              <a:t>Зупинка</a:t>
            </a:r>
            <a:endParaRPr lang="uk-UA" sz="6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97280" y="2306550"/>
            <a:ext cx="10058400" cy="387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Куди віднесли зайченя?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Як поводилося зайченя, коли його опустили на землю?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Чому дітям було жалко відпускати звірятко?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Чи правильно вони вчинили? Чому?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444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Крок 3.  </a:t>
            </a:r>
            <a:r>
              <a:rPr lang="" sz="5400" b="1" dirty="0" smtClean="0"/>
              <a:t>       </a:t>
            </a:r>
            <a:r>
              <a:rPr lang="uk-UA" b="1" dirty="0" smtClean="0"/>
              <a:t>Завдання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223250" cy="5012266"/>
          </a:xfrm>
        </p:spPr>
        <p:txBody>
          <a:bodyPr numCol="1"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Переглянь відео.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600" dirty="0" smtClean="0"/>
              <a:t> Як поводиться зайченя?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600" dirty="0"/>
              <a:t> </a:t>
            </a:r>
            <a:r>
              <a:rPr lang="uk-UA" sz="3600" dirty="0" smtClean="0"/>
              <a:t>Чи схоже воно на зайченя з оповідання?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/>
              <a:t>Прочитай оповідання ще раз</a:t>
            </a:r>
            <a:r>
              <a:rPr lang="uk-UA" sz="36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Склади і запиши три запитання до оповідання.</a:t>
            </a:r>
            <a:endParaRPr lang="uk-UA" sz="3600" dirty="0"/>
          </a:p>
          <a:p>
            <a:pPr>
              <a:buFont typeface="Arial" panose="020B0604020202020204" pitchFamily="34" charset="0"/>
              <a:buChar char="•"/>
            </a:pPr>
            <a:endParaRPr lang="" sz="3600" dirty="0" smtClean="0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9195515" y="5434885"/>
            <a:ext cx="1416677" cy="59242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14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400" b="1" dirty="0" smtClean="0"/>
              <a:t>Слова, з яких можуть починатися запитання</a:t>
            </a:r>
            <a:endParaRPr lang="uk-UA" sz="4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501938"/>
              </p:ext>
            </p:extLst>
          </p:nvPr>
        </p:nvGraphicFramePr>
        <p:xfrm>
          <a:off x="1096963" y="1846264"/>
          <a:ext cx="10058717" cy="4567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858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937285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/>
              <a:t>Урок закінчено!</a:t>
            </a:r>
            <a:endParaRPr lang="uk-UA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Дякую за роботу!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10648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 smtClean="0"/>
              <a:t>ПРИГОТУЙ                   ВЧИСЬ</a:t>
            </a:r>
            <a:endParaRPr lang="uk-UA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79" y="2228003"/>
            <a:ext cx="4906303" cy="2279603"/>
          </a:xfrm>
        </p:spPr>
        <p:txBody>
          <a:bodyPr>
            <a:normAutofit/>
          </a:bodyPr>
          <a:lstStyle/>
          <a:p>
            <a:r>
              <a:rPr lang="uk-UA" sz="4000" dirty="0" smtClean="0"/>
              <a:t>Робочий зошит</a:t>
            </a:r>
          </a:p>
          <a:p>
            <a:r>
              <a:rPr lang="uk-UA" sz="4000" dirty="0" smtClean="0"/>
              <a:t>Ручку, олівець</a:t>
            </a:r>
            <a:endParaRPr lang="uk-UA" sz="4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17920" y="2228003"/>
            <a:ext cx="4937760" cy="3641092"/>
          </a:xfrm>
        </p:spPr>
        <p:txBody>
          <a:bodyPr>
            <a:normAutofit/>
          </a:bodyPr>
          <a:lstStyle/>
          <a:p>
            <a:r>
              <a:rPr lang="uk-UA" sz="4000" dirty="0" smtClean="0"/>
              <a:t>Уважно читати</a:t>
            </a:r>
          </a:p>
          <a:p>
            <a:r>
              <a:rPr lang="uk-UA" sz="4000" dirty="0" smtClean="0"/>
              <a:t>Охайно писати</a:t>
            </a:r>
          </a:p>
          <a:p>
            <a:r>
              <a:rPr lang="uk-UA" sz="4000" dirty="0" smtClean="0"/>
              <a:t>Розрізняти частини тексту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31265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Крок 1.  </a:t>
            </a:r>
            <a:r>
              <a:rPr lang="" sz="5400" b="1" dirty="0" smtClean="0"/>
              <a:t>       </a:t>
            </a:r>
            <a:r>
              <a:rPr lang="" b="1" dirty="0" smtClean="0"/>
              <a:t>Розчитування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223250" cy="5012266"/>
          </a:xfrm>
        </p:spPr>
        <p:txBody>
          <a:bodyPr numCol="2"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 </a:t>
            </a:r>
            <a:r>
              <a:rPr lang="uk-UA" sz="3200" dirty="0"/>
              <a:t>у картузі 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т</a:t>
            </a:r>
            <a:r>
              <a:rPr lang="uk-UA" sz="3200" dirty="0" err="1" smtClean="0"/>
              <a:t>ал</a:t>
            </a:r>
            <a:r>
              <a:rPr lang="el-GR" sz="3200" dirty="0"/>
              <a:t>ά</a:t>
            </a:r>
            <a:r>
              <a:rPr lang="uk-UA" sz="3200" dirty="0" smtClean="0"/>
              <a:t>пнулося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р</a:t>
            </a:r>
            <a:r>
              <a:rPr lang="uk-UA" sz="3200" dirty="0" err="1" smtClean="0"/>
              <a:t>озчепірило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</a:t>
            </a:r>
            <a:r>
              <a:rPr lang="uk-UA" sz="3200" dirty="0" smtClean="0"/>
              <a:t>прищулило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з</a:t>
            </a:r>
            <a:r>
              <a:rPr lang="uk-UA" sz="3200" dirty="0" err="1" smtClean="0"/>
              <a:t>ачаровано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за о</a:t>
            </a:r>
            <a:r>
              <a:rPr lang="uk-UA" sz="3200" dirty="0" err="1" smtClean="0"/>
              <a:t>колицею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ж</a:t>
            </a:r>
            <a:r>
              <a:rPr lang="uk-UA" sz="3200" dirty="0" smtClean="0"/>
              <a:t>одного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endParaRPr lang="" sz="3200" dirty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с</a:t>
            </a:r>
            <a:r>
              <a:rPr lang="uk-UA" sz="3200" dirty="0" err="1" smtClean="0"/>
              <a:t>амісінький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</a:t>
            </a:r>
            <a:r>
              <a:rPr lang="uk-UA" sz="3200" dirty="0" smtClean="0"/>
              <a:t>над обрієм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д</a:t>
            </a:r>
            <a:r>
              <a:rPr lang="uk-UA" sz="3200" dirty="0" err="1" smtClean="0"/>
              <a:t>ремене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в</a:t>
            </a:r>
            <a:r>
              <a:rPr lang="uk-UA" sz="3200" dirty="0" err="1" smtClean="0"/>
              <a:t>орухнуло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</a:t>
            </a:r>
            <a:r>
              <a:rPr lang="uk-UA" sz="3200" dirty="0" smtClean="0"/>
              <a:t>легенько 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на </a:t>
            </a:r>
            <a:r>
              <a:rPr lang="uk-UA" sz="3200" dirty="0" smtClean="0"/>
              <a:t>хвильку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</a:t>
            </a:r>
            <a:r>
              <a:rPr lang="uk-UA" sz="3200" dirty="0" smtClean="0"/>
              <a:t>пострибало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87520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Крок 2.  </a:t>
            </a:r>
            <a:r>
              <a:rPr lang="" sz="5400" b="1" dirty="0" smtClean="0"/>
              <a:t>       </a:t>
            </a:r>
            <a:r>
              <a:rPr lang="" b="1" dirty="0" smtClean="0"/>
              <a:t>Тлумач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223250" cy="5012266"/>
          </a:xfrm>
        </p:spPr>
        <p:txBody>
          <a:bodyPr numCol="1"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Картуз</a:t>
            </a:r>
            <a:r>
              <a:rPr lang="" sz="3200" dirty="0" smtClean="0"/>
              <a:t> </a:t>
            </a:r>
            <a:r>
              <a:rPr lang="uk-UA" sz="3200" dirty="0" smtClean="0"/>
              <a:t>–</a:t>
            </a:r>
            <a:r>
              <a:rPr lang="" sz="3200" dirty="0" smtClean="0"/>
              <a:t> чолов</a:t>
            </a:r>
            <a:r>
              <a:rPr lang="uk-UA" sz="3200" dirty="0" smtClean="0"/>
              <a:t>і</a:t>
            </a:r>
            <a:r>
              <a:rPr lang="" sz="3200" dirty="0" smtClean="0"/>
              <a:t>чий головний уб</a:t>
            </a:r>
            <a:r>
              <a:rPr lang="uk-UA" sz="3200" dirty="0" smtClean="0"/>
              <a:t>і</a:t>
            </a:r>
            <a:r>
              <a:rPr lang="" sz="3200" dirty="0" smtClean="0"/>
              <a:t>р</a:t>
            </a:r>
            <a:r>
              <a:rPr lang="uk-UA" sz="3200" dirty="0" smtClean="0"/>
              <a:t> 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</a:t>
            </a:r>
            <a:r>
              <a:rPr lang="uk-UA" sz="3200" dirty="0" smtClean="0"/>
              <a:t>Тал</a:t>
            </a:r>
            <a:r>
              <a:rPr lang="el-GR" sz="3200" dirty="0" smtClean="0"/>
              <a:t>ά</a:t>
            </a:r>
            <a:r>
              <a:rPr lang="uk-UA" sz="3200" dirty="0" smtClean="0"/>
              <a:t>пнулося – легенько вдарилося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</a:t>
            </a:r>
            <a:r>
              <a:rPr lang="uk-UA" sz="3200" dirty="0" smtClean="0"/>
              <a:t>Розчепірити – розставити.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" sz="3200" dirty="0" smtClean="0"/>
              <a:t> </a:t>
            </a:r>
            <a:r>
              <a:rPr lang="uk-UA" sz="3200" dirty="0" smtClean="0"/>
              <a:t>Прищулити - притиснути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Околиця – край села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Дремене - побіжить</a:t>
            </a:r>
            <a:endParaRPr lang="" sz="32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Н</a:t>
            </a:r>
            <a:r>
              <a:rPr lang="" sz="3200" dirty="0" smtClean="0"/>
              <a:t>а </a:t>
            </a:r>
            <a:r>
              <a:rPr lang="uk-UA" sz="3200" dirty="0" smtClean="0"/>
              <a:t>хвильку – на хвилинку</a:t>
            </a:r>
            <a:endParaRPr lang="" sz="3200" dirty="0" smtClean="0"/>
          </a:p>
        </p:txBody>
      </p:sp>
    </p:spTree>
    <p:extLst>
      <p:ext uri="{BB962C8B-B14F-4D97-AF65-F5344CB8AC3E}">
        <p14:creationId xmlns:p14="http://schemas.microsoft.com/office/powerpoint/2010/main" val="263341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Крок 3.  </a:t>
            </a:r>
            <a:r>
              <a:rPr lang="" sz="5400" b="1" dirty="0" smtClean="0"/>
              <a:t>       </a:t>
            </a:r>
            <a:r>
              <a:rPr lang="uk-UA" sz="5400" b="1" dirty="0" smtClean="0"/>
              <a:t>   </a:t>
            </a:r>
            <a:r>
              <a:rPr lang="uk-UA" b="1" dirty="0" smtClean="0"/>
              <a:t>Читання 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223250" cy="5012266"/>
          </a:xfrm>
        </p:spPr>
        <p:txBody>
          <a:bodyPr numCol="1">
            <a:normAutofit/>
          </a:bodyPr>
          <a:lstStyle/>
          <a:p>
            <a:pPr marL="0" indent="0" algn="ctr">
              <a:buNone/>
            </a:pPr>
            <a:r>
              <a:rPr lang="uk-UA" sz="3200" dirty="0" smtClean="0"/>
              <a:t> Прочитай оповідання Євгена Гуцало «Сіре зайченя»</a:t>
            </a:r>
            <a:endParaRPr lang="" sz="32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705" y="2484967"/>
            <a:ext cx="32004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30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0310" y="675662"/>
            <a:ext cx="10303098" cy="5433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800" dirty="0" smtClean="0">
                <a:ea typeface="Times New Roman" panose="02020603050405020304" pitchFamily="18" charset="0"/>
              </a:rPr>
              <a:t>        </a:t>
            </a:r>
            <a:r>
              <a:rPr lang="uk-UA" sz="3200" dirty="0" smtClean="0">
                <a:ea typeface="Times New Roman" panose="02020603050405020304" pitchFamily="18" charset="0"/>
              </a:rPr>
              <a:t>Батько </a:t>
            </a:r>
            <a:r>
              <a:rPr lang="uk-UA" sz="3200" dirty="0">
                <a:ea typeface="Times New Roman" panose="02020603050405020304" pitchFamily="18" charset="0"/>
              </a:rPr>
              <a:t>прийшов додому. Він щось тримав у картузі й хитро всміхався.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– Ну, діти, дивіться, – сказав батько.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      </a:t>
            </a:r>
            <a:r>
              <a:rPr lang="uk-UA" sz="3200" dirty="0" smtClean="0">
                <a:ea typeface="Times New Roman" panose="02020603050405020304" pitchFamily="18" charset="0"/>
              </a:rPr>
              <a:t> З </a:t>
            </a:r>
            <a:r>
              <a:rPr lang="uk-UA" sz="3200" dirty="0">
                <a:ea typeface="Times New Roman" panose="02020603050405020304" pitchFamily="18" charset="0"/>
              </a:rPr>
              <a:t>картуза на широку лаву талапнулося щось маленьке, сіре, пухнасте. Воно розчепірило лапки, мов на льоду, а вушка злякано прищулило</a:t>
            </a:r>
            <a:r>
              <a:rPr lang="uk-UA" sz="3200" dirty="0" smtClean="0"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3200" dirty="0"/>
              <a:t>– Руками не чіпайте! – застеріг батько.</a:t>
            </a:r>
          </a:p>
          <a:p>
            <a:pPr algn="just"/>
            <a:r>
              <a:rPr lang="uk-UA" sz="3200" dirty="0"/>
              <a:t>       Ми зачаровано дивились на зайченя, яке боялося і </a:t>
            </a:r>
            <a:r>
              <a:rPr lang="uk-UA" sz="3200" dirty="0" smtClean="0"/>
              <a:t>ворухнутись</a:t>
            </a:r>
            <a:r>
              <a:rPr lang="uk-UA" sz="3200" dirty="0"/>
              <a:t>. Тільки світило оченятами, тільки тремтіло.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28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1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64924"/>
          </a:xfrm>
        </p:spPr>
        <p:txBody>
          <a:bodyPr>
            <a:normAutofit/>
          </a:bodyPr>
          <a:lstStyle/>
          <a:p>
            <a:pPr algn="ctr"/>
            <a:r>
              <a:rPr lang="uk-UA" sz="6000" b="1" dirty="0" smtClean="0"/>
              <a:t>Зупинка</a:t>
            </a:r>
            <a:endParaRPr lang="uk-UA" sz="6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03797" y="2255034"/>
            <a:ext cx="8190964" cy="3171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Кого тато приніс у картузі?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Як поводилося зайченя?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Як гадаєш, де тато взяв зайченя?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Що буде далі?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395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3037" y="812600"/>
            <a:ext cx="10393251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– Йду я сільською околицею, там, де латка вівса росте, а воно вискочило налякане і просто мені під ноги. Я й узяв його.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       А ми ще ніколи так близько не бачили жодного зайченяти. Дивимось і всміхаємось. Тільки чому воно завмерло на лаві, чому не побіжить? Чи тому, що маленьке й не навчилося бігати, чи тому, що нас боїться?</a:t>
            </a:r>
            <a:endParaRPr lang="uk-UA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529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81826" y="812601"/>
            <a:ext cx="10444766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– Нагодуйте, – порадив батько. – Воно їсти хоче.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       Блюдечко з молоком підсунули зайченяті під самісінький носик. Тільки воно чомусь і не глянуло. Принесли трави. Поклали коло блюдечка. Але воно й не понюхало.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3200" dirty="0">
                <a:ea typeface="Times New Roman" panose="02020603050405020304" pitchFamily="18" charset="0"/>
              </a:rPr>
              <a:t>– </a:t>
            </a:r>
            <a:r>
              <a:rPr lang="uk-UA" sz="3200" dirty="0" smtClean="0">
                <a:ea typeface="Times New Roman" panose="02020603050405020304" pitchFamily="18" charset="0"/>
              </a:rPr>
              <a:t>Видно, </a:t>
            </a:r>
            <a:r>
              <a:rPr lang="uk-UA" sz="3200" dirty="0">
                <a:ea typeface="Times New Roman" panose="02020603050405020304" pitchFamily="18" charset="0"/>
              </a:rPr>
              <a:t>в неволі не їстиме, – похитав головою батько. – Доведеться випустити його</a:t>
            </a:r>
            <a:r>
              <a:rPr lang="uk-UA" sz="3200" dirty="0" smtClean="0"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uk-UA" sz="3200" dirty="0"/>
              <a:t>– Де? В селі? – обізвались ми. – Тут собаки роздеруть.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81666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612</TotalTime>
  <Words>642</Words>
  <Application>Microsoft Office PowerPoint</Application>
  <PresentationFormat>Широкоэкранный</PresentationFormat>
  <Paragraphs>86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Times New Roman</vt:lpstr>
      <vt:lpstr>Ретро</vt:lpstr>
      <vt:lpstr>Українське читання  Євген Гуцало «Сіре зайченя»</vt:lpstr>
      <vt:lpstr>ПРИГОТУЙ                   ВЧИСЬ</vt:lpstr>
      <vt:lpstr>Крок 1.         Розчитування</vt:lpstr>
      <vt:lpstr>Крок 2.         Тлумач</vt:lpstr>
      <vt:lpstr>Крок 3.            Читання </vt:lpstr>
      <vt:lpstr>Презентация PowerPoint</vt:lpstr>
      <vt:lpstr>Зупинка</vt:lpstr>
      <vt:lpstr>Презентация PowerPoint</vt:lpstr>
      <vt:lpstr>Презентация PowerPoint</vt:lpstr>
      <vt:lpstr>Зупинка</vt:lpstr>
      <vt:lpstr>Стоп  урок!</vt:lpstr>
      <vt:lpstr>Презентация PowerPoint</vt:lpstr>
      <vt:lpstr>Презентация PowerPoint</vt:lpstr>
      <vt:lpstr>Зупинка</vt:lpstr>
      <vt:lpstr>Крок 3.         Завдання</vt:lpstr>
      <vt:lpstr>Слова, з яких можуть починатися запитання</vt:lpstr>
      <vt:lpstr>Урок закінчено!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49</cp:revision>
  <dcterms:created xsi:type="dcterms:W3CDTF">2020-04-02T14:11:47Z</dcterms:created>
  <dcterms:modified xsi:type="dcterms:W3CDTF">2020-04-20T11:10:32Z</dcterms:modified>
</cp:coreProperties>
</file>