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65" r:id="rId3"/>
    <p:sldId id="258" r:id="rId4"/>
    <p:sldId id="276" r:id="rId5"/>
    <p:sldId id="257" r:id="rId6"/>
    <p:sldId id="277" r:id="rId7"/>
    <p:sldId id="271" r:id="rId8"/>
    <p:sldId id="259" r:id="rId9"/>
    <p:sldId id="278" r:id="rId10"/>
    <p:sldId id="27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Складаємо текст </a:t>
            </a:r>
            <a:r>
              <a:rPr lang="uk-UA" sz="5400" dirty="0" smtClean="0"/>
              <a:t>- опис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</a:t>
            </a:r>
            <a:r>
              <a:rPr lang="uk-UA" sz="4000" dirty="0" smtClean="0"/>
              <a:t> тиждень</a:t>
            </a:r>
          </a:p>
          <a:p>
            <a:pPr algn="ctr"/>
            <a:r>
              <a:rPr lang="uk-UA" sz="4000" dirty="0" smtClean="0"/>
              <a:t>Урок </a:t>
            </a:r>
            <a:r>
              <a:rPr lang="uk-UA" sz="4000" dirty="0" smtClean="0"/>
              <a:t>№ </a:t>
            </a:r>
            <a:r>
              <a:rPr lang="uk-UA" sz="4000" dirty="0" smtClean="0"/>
              <a:t>4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923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Складаємо текст - опис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098" y="1875648"/>
            <a:ext cx="10429312" cy="440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 smtClean="0"/>
              <a:t> </a:t>
            </a:r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r>
              <a:rPr lang="uk-UA" sz="3800" dirty="0" smtClean="0"/>
              <a:t>Зайчик дуже ______, тому його важко побачити.</a:t>
            </a:r>
          </a:p>
          <a:p>
            <a:pPr marL="0" indent="0">
              <a:buNone/>
            </a:pPr>
            <a:endParaRPr lang="uk-UA" sz="4000" dirty="0" smtClean="0"/>
          </a:p>
          <a:p>
            <a:pPr marL="0" indent="0" algn="just">
              <a:buNone/>
            </a:pPr>
            <a:r>
              <a:rPr lang="uk-UA" sz="4000" dirty="0" smtClean="0"/>
              <a:t>Прочитай слова, записані у каліграфічній хвилинці. Яке з них може стати заголовком? Підкресли це слово.</a:t>
            </a:r>
          </a:p>
          <a:p>
            <a:pPr marL="0" indent="0" algn="just">
              <a:buNone/>
            </a:pPr>
            <a:endParaRPr lang="uk-UA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4399" y="3105837"/>
            <a:ext cx="1104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Який</a:t>
            </a:r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67328" t="37740" r="21092" b="53430"/>
          <a:stretch/>
        </p:blipFill>
        <p:spPr>
          <a:xfrm>
            <a:off x="1097280" y="2178681"/>
            <a:ext cx="1892410" cy="8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3728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Урок закінчено!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ПРИГОТУЙ                   ВЧИСЬ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228003"/>
            <a:ext cx="4906303" cy="2279603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/>
              <a:t>Робочий зошит</a:t>
            </a:r>
          </a:p>
          <a:p>
            <a:r>
              <a:rPr lang="uk-UA" sz="4000" dirty="0" smtClean="0"/>
              <a:t>Ручку, олівець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228003"/>
            <a:ext cx="4937760" cy="3641092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Охайно писати</a:t>
            </a:r>
          </a:p>
          <a:p>
            <a:r>
              <a:rPr lang="uk-UA" sz="4000" dirty="0" smtClean="0"/>
              <a:t>Складати опис тварини</a:t>
            </a:r>
          </a:p>
          <a:p>
            <a:r>
              <a:rPr lang="uk-UA" sz="4000" dirty="0" smtClean="0"/>
              <a:t>Розрізняти частини тексту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1.  Відгадай загадку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4416" y="2253802"/>
            <a:ext cx="7856113" cy="364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Довгі</a:t>
            </a:r>
            <a:r>
              <a:rPr lang="ru-RU" sz="3600" dirty="0"/>
              <a:t> </a:t>
            </a:r>
            <a:r>
              <a:rPr lang="ru-RU" sz="3600" dirty="0" err="1"/>
              <a:t>вуха</a:t>
            </a:r>
            <a:r>
              <a:rPr lang="ru-RU" sz="3600" dirty="0"/>
              <a:t>, </a:t>
            </a:r>
            <a:r>
              <a:rPr lang="ru-RU" sz="3600" dirty="0" err="1"/>
              <a:t>куций</a:t>
            </a:r>
            <a:r>
              <a:rPr lang="ru-RU" sz="3600" dirty="0"/>
              <a:t> </a:t>
            </a:r>
            <a:r>
              <a:rPr lang="ru-RU" sz="3600" dirty="0" err="1"/>
              <a:t>хвіст</a:t>
            </a:r>
            <a:r>
              <a:rPr lang="ru-RU" sz="3600" dirty="0"/>
              <a:t>,</a:t>
            </a:r>
            <a:br>
              <a:rPr lang="ru-RU" sz="3600" dirty="0"/>
            </a:br>
            <a:r>
              <a:rPr lang="ru-RU" sz="3600" dirty="0"/>
              <a:t>Невеликий сам на </a:t>
            </a:r>
            <a:r>
              <a:rPr lang="ru-RU" sz="3600" dirty="0" err="1"/>
              <a:t>зріст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/>
              <a:t>На </a:t>
            </a:r>
            <a:r>
              <a:rPr lang="ru-RU" sz="3600" dirty="0" err="1"/>
              <a:t>городі</a:t>
            </a:r>
            <a:r>
              <a:rPr lang="ru-RU" sz="3600" dirty="0"/>
              <a:t> </a:t>
            </a:r>
            <a:r>
              <a:rPr lang="ru-RU" sz="3600" dirty="0" err="1"/>
              <a:t>побував</a:t>
            </a:r>
            <a:r>
              <a:rPr lang="ru-RU" sz="3600" dirty="0"/>
              <a:t>,</a:t>
            </a:r>
            <a:br>
              <a:rPr lang="ru-RU" sz="3600" dirty="0"/>
            </a:br>
            <a:r>
              <a:rPr lang="ru-RU" sz="3600" dirty="0"/>
              <a:t>Нам капусту </a:t>
            </a:r>
            <a:r>
              <a:rPr lang="ru-RU" sz="3600" dirty="0" err="1"/>
              <a:t>попсував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err="1"/>
              <a:t>Довгі</a:t>
            </a:r>
            <a:r>
              <a:rPr lang="ru-RU" sz="3600" dirty="0"/>
              <a:t> ноги – </a:t>
            </a:r>
            <a:r>
              <a:rPr lang="ru-RU" sz="3600" dirty="0" err="1"/>
              <a:t>скік</a:t>
            </a:r>
            <a:r>
              <a:rPr lang="ru-RU" sz="3600" dirty="0"/>
              <a:t> та </a:t>
            </a:r>
            <a:r>
              <a:rPr lang="ru-RU" sz="3600" dirty="0" err="1"/>
              <a:t>скік</a:t>
            </a:r>
            <a:r>
              <a:rPr lang="ru-RU" sz="3600" dirty="0"/>
              <a:t>…</a:t>
            </a:r>
            <a:br>
              <a:rPr lang="ru-RU" sz="3600" dirty="0"/>
            </a:br>
            <a:r>
              <a:rPr lang="ru-RU" sz="3600" dirty="0"/>
              <a:t>Ми погнались,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утік</a:t>
            </a:r>
            <a:r>
              <a:rPr lang="ru-RU" sz="3600" dirty="0"/>
              <a:t>…</a:t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9350062" y="5177307"/>
            <a:ext cx="1622738" cy="721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95049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Крок 2. Поміркуй</a:t>
            </a:r>
            <a:endParaRPr lang="uk-UA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46" y="257721"/>
            <a:ext cx="4366158" cy="61817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81082"/>
            <a:ext cx="3200400" cy="312412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Що допомогло тобі відгадати загадку?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0053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3. Приготуйся писати у  зошиті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число.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каліграфічно рядок літер </a:t>
            </a:r>
            <a:r>
              <a:rPr lang="uk-UA" sz="4000" dirty="0" err="1" smtClean="0"/>
              <a:t>Зз</a:t>
            </a:r>
            <a:endParaRPr lang="uk-UA" sz="4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слова:</a:t>
            </a:r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       </a:t>
            </a:r>
            <a:r>
              <a:rPr lang="uk-UA" sz="4000" dirty="0" err="1" smtClean="0"/>
              <a:t>Зієць</a:t>
            </a:r>
            <a:r>
              <a:rPr lang="uk-UA" sz="4000" dirty="0" smtClean="0"/>
              <a:t>   Зайченя   Зайчисько</a:t>
            </a:r>
            <a:endParaRPr lang="uk-UA" sz="4000" dirty="0"/>
          </a:p>
          <a:p>
            <a:pPr marL="0" indent="0">
              <a:buNone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193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76109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Крок 4.</a:t>
            </a:r>
            <a:r>
              <a:rPr lang="uk-UA" sz="5400" dirty="0" smtClean="0"/>
              <a:t> </a:t>
            </a:r>
            <a:r>
              <a:rPr lang="uk-UA" sz="4400" dirty="0" smtClean="0"/>
              <a:t>Дай усні відповіді</a:t>
            </a:r>
            <a:endParaRPr lang="uk-UA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1"/>
          <a:stretch/>
        </p:blipFill>
        <p:spPr>
          <a:xfrm>
            <a:off x="5690084" y="438025"/>
            <a:ext cx="5025137" cy="60474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3803"/>
            <a:ext cx="3200400" cy="4051401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Яке у зайця хутро?</a:t>
            </a:r>
          </a:p>
          <a:p>
            <a:r>
              <a:rPr lang="uk-UA" sz="3200" dirty="0" smtClean="0"/>
              <a:t>Які передні лапи? А задні?</a:t>
            </a:r>
          </a:p>
          <a:p>
            <a:r>
              <a:rPr lang="uk-UA" sz="3200" dirty="0" smtClean="0"/>
              <a:t>Які вуха?</a:t>
            </a:r>
          </a:p>
          <a:p>
            <a:r>
              <a:rPr lang="uk-UA" sz="3200" dirty="0" smtClean="0"/>
              <a:t>Який хвіст?</a:t>
            </a:r>
          </a:p>
          <a:p>
            <a:r>
              <a:rPr lang="uk-UA" sz="3200" dirty="0" smtClean="0"/>
              <a:t>Яка в нього вдача?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1129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Стоп  урок!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465"/>
            <a:ext cx="4298968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868270" y="1948677"/>
            <a:ext cx="5287410" cy="3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5 .      Складаємо текст - опис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251" y="1845734"/>
            <a:ext cx="10097036" cy="440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Доповни речення словами, що відповідають змісту. Запиши текст. </a:t>
            </a:r>
          </a:p>
          <a:p>
            <a:pPr marL="0" indent="0" algn="ctr">
              <a:buNone/>
            </a:pPr>
            <a:r>
              <a:rPr lang="uk-UA" sz="3200" dirty="0" smtClean="0"/>
              <a:t>Пам’ятай – кожна частина тексту пишеться з нового абзацу.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Погляньте, це _______.</a:t>
            </a:r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4045994"/>
            <a:ext cx="420050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Складаємо текст - опис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29312" cy="440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 </a:t>
            </a:r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r>
              <a:rPr lang="uk-UA" sz="4000" dirty="0" smtClean="0"/>
              <a:t>Шубка в _____ влітку ______, </a:t>
            </a:r>
            <a:r>
              <a:rPr lang="uk-UA" sz="4000" dirty="0"/>
              <a:t>а </a:t>
            </a:r>
            <a:r>
              <a:rPr lang="uk-UA" sz="4000" dirty="0" smtClean="0"/>
              <a:t>взимку - _____ .</a:t>
            </a:r>
          </a:p>
          <a:p>
            <a:pPr marL="0" indent="0">
              <a:buNone/>
            </a:pPr>
            <a:r>
              <a:rPr lang="uk-UA" sz="4000" dirty="0" smtClean="0"/>
              <a:t>Передні лапи ______, а задні ______. Заєць має ______ віха і ______ хвіст. </a:t>
            </a:r>
            <a:endParaRPr lang="uk-UA" sz="4000" dirty="0"/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0695"/>
            <a:ext cx="3633531" cy="8108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6346" y="3183110"/>
            <a:ext cx="1039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Кого?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6480" y="3183110"/>
            <a:ext cx="883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Яка?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0875" y="3183110"/>
            <a:ext cx="883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Яка?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5214" y="3902180"/>
            <a:ext cx="798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Які</a:t>
            </a:r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31" y="3902180"/>
            <a:ext cx="798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Які</a:t>
            </a:r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9634" y="4518421"/>
            <a:ext cx="798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Які</a:t>
            </a:r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9114" y="4518421"/>
            <a:ext cx="7986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Які</a:t>
            </a:r>
            <a:r>
              <a:rPr lang="ru-RU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?</a:t>
            </a:r>
            <a:endParaRPr lang="ru-RU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07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596</TotalTime>
  <Words>226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Courier New</vt:lpstr>
      <vt:lpstr>Ретро</vt:lpstr>
      <vt:lpstr>Складаємо текст - опис</vt:lpstr>
      <vt:lpstr>ПРИГОТУЙ                   ВЧИСЬ</vt:lpstr>
      <vt:lpstr>Крок 1.  Відгадай загадку</vt:lpstr>
      <vt:lpstr>Крок 2. Поміркуй</vt:lpstr>
      <vt:lpstr>Крок 3. Приготуйся писати у  зошиті</vt:lpstr>
      <vt:lpstr>Крок 4. Дай усні відповіді</vt:lpstr>
      <vt:lpstr>Стоп  урок!</vt:lpstr>
      <vt:lpstr>Крок 5 .      Складаємо текст - опис</vt:lpstr>
      <vt:lpstr>Складаємо текст - опис</vt:lpstr>
      <vt:lpstr>Складаємо текст - опис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47</cp:revision>
  <dcterms:created xsi:type="dcterms:W3CDTF">2020-04-02T14:11:47Z</dcterms:created>
  <dcterms:modified xsi:type="dcterms:W3CDTF">2020-04-20T10:44:04Z</dcterms:modified>
</cp:coreProperties>
</file>