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5" r:id="rId6"/>
    <p:sldId id="266" r:id="rId7"/>
    <p:sldId id="261" r:id="rId8"/>
    <p:sldId id="263" r:id="rId9"/>
    <p:sldId id="270" r:id="rId10"/>
    <p:sldId id="271" r:id="rId11"/>
    <p:sldId id="272" r:id="rId12"/>
    <p:sldId id="273" r:id="rId13"/>
    <p:sldId id="274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02421-D8CC-491D-B820-28A10FCAFC12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23FE-B8EF-4E10-A008-7D99D6C461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4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423FE-B8EF-4E10-A008-7D99D6C461D8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75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7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6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04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93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5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62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08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13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4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39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25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4FA10E-A31D-4831-8891-07CE2ADCC471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D7380D-CE48-45A1-9DB6-5CAAB926432D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61920"/>
          </a:xfrm>
        </p:spPr>
        <p:txBody>
          <a:bodyPr/>
          <a:lstStyle/>
          <a:p>
            <a:pPr algn="ctr"/>
            <a:r>
              <a:rPr lang="uk-UA" dirty="0" smtClean="0"/>
              <a:t>Математика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V</a:t>
            </a:r>
            <a:r>
              <a:rPr lang="uk-UA" dirty="0" smtClean="0"/>
              <a:t> тиждень</a:t>
            </a:r>
          </a:p>
          <a:p>
            <a:pPr algn="ctr"/>
            <a:r>
              <a:rPr lang="uk-UA" dirty="0" smtClean="0"/>
              <a:t>Урок №3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49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6559" y="364518"/>
            <a:ext cx="5802002" cy="61318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4518"/>
            <a:ext cx="3200400" cy="5940686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/>
              <a:t>1) 21 : 3 =  7 -яблуко; </a:t>
            </a:r>
          </a:p>
          <a:p>
            <a:endParaRPr lang="uk-UA" sz="3600" dirty="0" smtClean="0"/>
          </a:p>
          <a:p>
            <a:r>
              <a:rPr lang="uk-UA" sz="3600" dirty="0" smtClean="0"/>
              <a:t>Розглянь перші і треті терези.</a:t>
            </a:r>
          </a:p>
          <a:p>
            <a:r>
              <a:rPr lang="uk-UA" sz="3600" dirty="0" smtClean="0"/>
              <a:t>Якщо яблуко і гранат мають таку саму  масу як і груша, то 26 має складатися …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3503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6559" y="364518"/>
            <a:ext cx="5802002" cy="61318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4518"/>
            <a:ext cx="3200400" cy="594068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1) 21 : 3 =  7 -</a:t>
            </a:r>
            <a:r>
              <a:rPr lang="uk-UA" sz="3200" dirty="0" smtClean="0"/>
              <a:t>яблуко;</a:t>
            </a:r>
          </a:p>
          <a:p>
            <a:r>
              <a:rPr lang="uk-UA" sz="3600" dirty="0" smtClean="0"/>
              <a:t>2) 26 : 2 = 13 - </a:t>
            </a:r>
            <a:r>
              <a:rPr lang="uk-UA" sz="3200" dirty="0" smtClean="0"/>
              <a:t>яблуко і гранат;</a:t>
            </a:r>
          </a:p>
          <a:p>
            <a:endParaRPr lang="uk-UA" sz="3600" dirty="0" smtClean="0"/>
          </a:p>
          <a:p>
            <a:r>
              <a:rPr lang="uk-UA" sz="3600" dirty="0" smtClean="0"/>
              <a:t>Якщо яблуко і гранат мають масу 13, як знайти масу граната?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7380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6559" y="364518"/>
            <a:ext cx="5802002" cy="61318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4518"/>
            <a:ext cx="3200400" cy="5940686"/>
          </a:xfrm>
        </p:spPr>
        <p:txBody>
          <a:bodyPr>
            <a:normAutofit/>
          </a:bodyPr>
          <a:lstStyle/>
          <a:p>
            <a:r>
              <a:rPr lang="uk-UA" sz="3600" dirty="0"/>
              <a:t>1) 21 : 3 =  7 -</a:t>
            </a:r>
            <a:r>
              <a:rPr lang="uk-UA" sz="3200" dirty="0"/>
              <a:t>яблуко;</a:t>
            </a:r>
          </a:p>
          <a:p>
            <a:r>
              <a:rPr lang="uk-UA" sz="3600" dirty="0"/>
              <a:t>2) </a:t>
            </a:r>
            <a:r>
              <a:rPr lang="uk-UA" sz="3600" dirty="0" smtClean="0"/>
              <a:t>26 : 2 </a:t>
            </a:r>
            <a:r>
              <a:rPr lang="uk-UA" sz="3600" dirty="0"/>
              <a:t>= </a:t>
            </a:r>
            <a:r>
              <a:rPr lang="uk-UA" sz="3600" dirty="0" smtClean="0"/>
              <a:t>13 </a:t>
            </a:r>
            <a:r>
              <a:rPr lang="uk-UA" sz="3600" dirty="0"/>
              <a:t>- </a:t>
            </a:r>
            <a:r>
              <a:rPr lang="uk-UA" sz="3200" dirty="0"/>
              <a:t>яблуко і гранат;</a:t>
            </a:r>
          </a:p>
          <a:p>
            <a:r>
              <a:rPr lang="uk-UA" sz="3600" dirty="0" smtClean="0"/>
              <a:t>3) 13 – 7 = 6 - </a:t>
            </a:r>
            <a:r>
              <a:rPr lang="uk-UA" sz="3200" dirty="0" smtClean="0"/>
              <a:t>гранат;</a:t>
            </a:r>
          </a:p>
          <a:p>
            <a:endParaRPr lang="uk-UA" sz="3600" dirty="0" smtClean="0"/>
          </a:p>
          <a:p>
            <a:r>
              <a:rPr lang="uk-UA" sz="3600" dirty="0" smtClean="0"/>
              <a:t>Знайди масу двох гранатів.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9197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6559" y="364518"/>
            <a:ext cx="5802002" cy="61318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4518"/>
            <a:ext cx="3200400" cy="5940686"/>
          </a:xfrm>
        </p:spPr>
        <p:txBody>
          <a:bodyPr>
            <a:normAutofit/>
          </a:bodyPr>
          <a:lstStyle/>
          <a:p>
            <a:r>
              <a:rPr lang="uk-UA" sz="3600" dirty="0"/>
              <a:t>1) 21 : 3 =  7 -</a:t>
            </a:r>
            <a:r>
              <a:rPr lang="uk-UA" sz="3200" dirty="0"/>
              <a:t>яблуко;</a:t>
            </a:r>
          </a:p>
          <a:p>
            <a:r>
              <a:rPr lang="uk-UA" sz="3600" dirty="0"/>
              <a:t>2) </a:t>
            </a:r>
            <a:r>
              <a:rPr lang="uk-UA" sz="3600" dirty="0" smtClean="0"/>
              <a:t>26 : 2 </a:t>
            </a:r>
            <a:r>
              <a:rPr lang="uk-UA" sz="3600" dirty="0"/>
              <a:t>= </a:t>
            </a:r>
            <a:r>
              <a:rPr lang="uk-UA" sz="3600" dirty="0" smtClean="0"/>
              <a:t>13 </a:t>
            </a:r>
            <a:r>
              <a:rPr lang="uk-UA" sz="3600" dirty="0"/>
              <a:t>- </a:t>
            </a:r>
            <a:r>
              <a:rPr lang="uk-UA" sz="3200" dirty="0"/>
              <a:t>яблуко і гранат;</a:t>
            </a:r>
          </a:p>
          <a:p>
            <a:r>
              <a:rPr lang="uk-UA" sz="3600" dirty="0" smtClean="0"/>
              <a:t>3) 13 – 7 = 6 - </a:t>
            </a:r>
            <a:r>
              <a:rPr lang="uk-UA" sz="3200" dirty="0" smtClean="0"/>
              <a:t>гранат;</a:t>
            </a:r>
          </a:p>
          <a:p>
            <a:r>
              <a:rPr lang="uk-UA" sz="3600" dirty="0" smtClean="0"/>
              <a:t>4) 6 + 6 = 12 -</a:t>
            </a:r>
          </a:p>
          <a:p>
            <a:r>
              <a:rPr lang="uk-UA" sz="3200" dirty="0" smtClean="0"/>
              <a:t>маса двох гранатів.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4142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429301"/>
            <a:ext cx="10058400" cy="14876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Урок закінчено!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/>
              <a:t>Дякую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4654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Робочий зошит</a:t>
            </a:r>
          </a:p>
          <a:p>
            <a:r>
              <a:rPr lang="uk-UA" sz="3200" dirty="0" smtClean="0"/>
              <a:t>Підручник з математики</a:t>
            </a:r>
          </a:p>
          <a:p>
            <a:r>
              <a:rPr lang="uk-UA" sz="3200" dirty="0" smtClean="0"/>
              <a:t>Ручку, олівець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інструкції уважно і крокувати за ними</a:t>
            </a:r>
          </a:p>
          <a:p>
            <a:r>
              <a:rPr lang="uk-UA" sz="3200" dirty="0" smtClean="0"/>
              <a:t>Виконувати усні обчислення</a:t>
            </a:r>
            <a:endParaRPr lang="en-US" sz="3200" dirty="0" smtClean="0"/>
          </a:p>
          <a:p>
            <a:r>
              <a:rPr lang="uk-UA" sz="3200" dirty="0" smtClean="0"/>
              <a:t>Записувати розв’язання задачі</a:t>
            </a:r>
          </a:p>
          <a:p>
            <a:r>
              <a:rPr lang="uk-UA" sz="3200" dirty="0" smtClean="0"/>
              <a:t>Самостійно вести записи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23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16714" cy="1450757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/>
              <a:t>Крок 1.  </a:t>
            </a:r>
            <a:r>
              <a:rPr lang="uk-UA" sz="5300" b="1" dirty="0" smtClean="0"/>
              <a:t>Приготуйся працювати у зошиті</a:t>
            </a:r>
            <a:endParaRPr lang="uk-UA" sz="5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60812"/>
            <a:ext cx="10058400" cy="38082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4400" dirty="0" smtClean="0"/>
              <a:t>Який сьогодні день тижня?</a:t>
            </a:r>
          </a:p>
          <a:p>
            <a:pPr algn="ctr"/>
            <a:r>
              <a:rPr lang="uk-UA" sz="4400" dirty="0" smtClean="0"/>
              <a:t>Яке число і місяць?</a:t>
            </a:r>
          </a:p>
          <a:p>
            <a:pPr algn="ctr"/>
            <a:r>
              <a:rPr lang="uk-UA" sz="4400" dirty="0" err="1" smtClean="0"/>
              <a:t>Запиши</a:t>
            </a:r>
            <a:r>
              <a:rPr lang="uk-UA" sz="4400" dirty="0" smtClean="0"/>
              <a:t> дату.</a:t>
            </a:r>
          </a:p>
          <a:p>
            <a:pPr algn="ctr"/>
            <a:r>
              <a:rPr lang="uk-UA" sz="4400" dirty="0" err="1" smtClean="0"/>
              <a:t>Пропиши</a:t>
            </a:r>
            <a:r>
              <a:rPr lang="uk-UA" sz="4400" dirty="0" smtClean="0"/>
              <a:t> число у рядок каліграфічно.</a:t>
            </a:r>
          </a:p>
          <a:p>
            <a:pPr algn="ctr"/>
            <a:r>
              <a:rPr lang="uk-UA" sz="4400" dirty="0" smtClean="0"/>
              <a:t>Назви наступне число, попереднє, </a:t>
            </a:r>
          </a:p>
          <a:p>
            <a:pPr algn="ctr"/>
            <a:r>
              <a:rPr lang="uk-UA" sz="4400" dirty="0" smtClean="0"/>
              <a:t>на 10 менше, на 10 більше.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4125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Крок 2.      Усний рахунок</a:t>
            </a:r>
            <a:endParaRPr lang="uk-UA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3688" y="5186148"/>
            <a:ext cx="5507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Виконай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обчислення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усно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123" t="36885" r="35480" b="36313"/>
          <a:stretch/>
        </p:blipFill>
        <p:spPr>
          <a:xfrm>
            <a:off x="1946963" y="2101756"/>
            <a:ext cx="7606471" cy="25248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50198" y="2442949"/>
            <a:ext cx="787080" cy="5186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781943" y="231753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9099" y="3086976"/>
            <a:ext cx="764274" cy="597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9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0060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64276"/>
            <a:ext cx="10058400" cy="996286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Крок 3.      </a:t>
            </a:r>
            <a:r>
              <a:rPr lang="uk-UA" b="1" dirty="0" smtClean="0"/>
              <a:t>Працюємо з підручником</a:t>
            </a:r>
            <a:r>
              <a:rPr lang="ru-RU" b="1" dirty="0" smtClean="0"/>
              <a:t>.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2013466"/>
            <a:ext cx="1005840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600" dirty="0" smtClean="0"/>
              <a:t> Відкрий сторінку 125.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Розглянь завдання 2.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Прочитай таблицю множення числа 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Користуючись таблицею, виконай завдання 3.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0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179" y="825689"/>
            <a:ext cx="10058400" cy="996286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Крок</a:t>
            </a:r>
            <a:r>
              <a:rPr lang="ru-RU" sz="5400" b="1" dirty="0" smtClean="0"/>
              <a:t> 4.      </a:t>
            </a:r>
            <a:r>
              <a:rPr lang="ru-RU" sz="5400" b="1" dirty="0" err="1" smtClean="0"/>
              <a:t>Розв’яжи</a:t>
            </a:r>
            <a:r>
              <a:rPr lang="ru-RU" sz="5400" b="1" dirty="0" smtClean="0"/>
              <a:t> задачу.</a:t>
            </a:r>
            <a:endParaRPr lang="uk-UA" sz="54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77179" y="2074459"/>
            <a:ext cx="10298601" cy="386231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uk-UA" sz="3600" dirty="0" smtClean="0"/>
              <a:t> Прочитай задачу 5 на </a:t>
            </a:r>
            <a:r>
              <a:rPr lang="uk-UA" sz="3600" dirty="0" err="1" smtClean="0"/>
              <a:t>стор</a:t>
            </a:r>
            <a:r>
              <a:rPr lang="uk-UA" sz="3600" dirty="0" smtClean="0"/>
              <a:t>. 125.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 smtClean="0"/>
              <a:t> Про що задача?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Що відомо?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Яке питання задачі?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3600" dirty="0"/>
              <a:t> </a:t>
            </a:r>
            <a:r>
              <a:rPr lang="uk-UA" sz="3600" dirty="0" smtClean="0"/>
              <a:t>Пригадай, що таке периметр.</a:t>
            </a:r>
          </a:p>
        </p:txBody>
      </p:sp>
    </p:spTree>
    <p:extLst>
      <p:ext uri="{BB962C8B-B14F-4D97-AF65-F5344CB8AC3E}">
        <p14:creationId xmlns:p14="http://schemas.microsoft.com/office/powerpoint/2010/main" val="862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/>
              <a:t>Крок </a:t>
            </a:r>
            <a:r>
              <a:rPr lang="uk-UA" sz="5400" b="1" dirty="0" smtClean="0"/>
              <a:t>5.       </a:t>
            </a:r>
            <a:r>
              <a:rPr lang="ru-RU" sz="5400" b="1" dirty="0" err="1" smtClean="0"/>
              <a:t>Аналізуємо</a:t>
            </a:r>
            <a:r>
              <a:rPr lang="ru-RU" sz="5400" b="1" dirty="0" smtClean="0"/>
              <a:t> задачу.</a:t>
            </a:r>
            <a:endParaRPr lang="uk-UA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33693"/>
          </a:xfrm>
        </p:spPr>
        <p:txBody>
          <a:bodyPr>
            <a:noAutofit/>
          </a:bodyPr>
          <a:lstStyle/>
          <a:p>
            <a:pPr algn="just"/>
            <a:r>
              <a:rPr lang="uk-UA" sz="3200" dirty="0" smtClean="0"/>
              <a:t>Розглянь малюнок. </a:t>
            </a:r>
          </a:p>
          <a:p>
            <a:pPr algn="just"/>
            <a:r>
              <a:rPr lang="uk-UA" sz="3200" dirty="0" smtClean="0"/>
              <a:t>Запиши коротку умову.</a:t>
            </a:r>
          </a:p>
          <a:p>
            <a:pPr algn="just"/>
            <a:r>
              <a:rPr lang="uk-UA" sz="3200" dirty="0" smtClean="0"/>
              <a:t>Запиши розв’язання задачі і відповідь.</a:t>
            </a:r>
          </a:p>
          <a:p>
            <a:pPr algn="just"/>
            <a:r>
              <a:rPr lang="uk-UA" sz="4800" dirty="0" smtClean="0"/>
              <a:t>Р  = 24 см</a:t>
            </a:r>
          </a:p>
          <a:p>
            <a:pPr algn="just"/>
            <a:r>
              <a:rPr lang="uk-UA" sz="4800" dirty="0" smtClean="0"/>
              <a:t>а = 6 см</a:t>
            </a:r>
          </a:p>
          <a:p>
            <a:pPr algn="just"/>
            <a:r>
              <a:rPr lang="en-US" sz="4800" dirty="0"/>
              <a:t>b</a:t>
            </a:r>
            <a:r>
              <a:rPr lang="uk-UA" sz="4800" dirty="0" smtClean="0"/>
              <a:t> = с = ? см</a:t>
            </a:r>
            <a:endParaRPr lang="uk-UA" sz="4800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42197" y="3971499"/>
            <a:ext cx="204716" cy="28660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065827" y="2845557"/>
            <a:ext cx="2743200" cy="2927445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9179182" y="5512644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33923" y="5158701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6см</a:t>
            </a:r>
            <a:endParaRPr lang="ru-RU" sz="40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96980" y="3662844"/>
            <a:ext cx="47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75009" y="3643425"/>
            <a:ext cx="529032" cy="94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ru-RU" sz="54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 урок!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2"/>
          <a:stretch/>
        </p:blipFill>
        <p:spPr>
          <a:xfrm>
            <a:off x="4427555" y="594359"/>
            <a:ext cx="7125620" cy="53424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Попий води.</a:t>
            </a:r>
          </a:p>
          <a:p>
            <a:r>
              <a:rPr lang="uk-UA" sz="3200" dirty="0" smtClean="0"/>
              <a:t>Виконай декілька вправ.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2599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/>
              <a:t>Крок 6.         Розумний вузлик</a:t>
            </a:r>
            <a:endParaRPr lang="uk-UA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6559" y="364518"/>
            <a:ext cx="5802002" cy="61318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26079"/>
            <a:ext cx="3200400" cy="3665789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Розглянь малюнок. </a:t>
            </a:r>
          </a:p>
          <a:p>
            <a:r>
              <a:rPr lang="uk-UA" sz="3600" dirty="0" smtClean="0"/>
              <a:t>Масу якого фрукта можна знайти?</a:t>
            </a:r>
            <a:endParaRPr lang="uk-UA" sz="3600" dirty="0"/>
          </a:p>
          <a:p>
            <a:r>
              <a:rPr lang="uk-UA" sz="3600" dirty="0" smtClean="0"/>
              <a:t>Запиши.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9381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590</TotalTime>
  <Words>371</Words>
  <Application>Microsoft Office PowerPoint</Application>
  <PresentationFormat>Широкоэкранный</PresentationFormat>
  <Paragraphs>72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Courier New</vt:lpstr>
      <vt:lpstr>Ретро</vt:lpstr>
      <vt:lpstr>Математика</vt:lpstr>
      <vt:lpstr>Приготуй                      Вчись</vt:lpstr>
      <vt:lpstr>Крок 1.  Приготуйся працювати у зошиті</vt:lpstr>
      <vt:lpstr>Крок 2.      Усний рахунок</vt:lpstr>
      <vt:lpstr>Крок 3.      Працюємо з підручником.</vt:lpstr>
      <vt:lpstr>Крок 4.      Розв’яжи задачу.</vt:lpstr>
      <vt:lpstr>Крок 5.       Аналізуємо задачу.</vt:lpstr>
      <vt:lpstr>Стоп урок! </vt:lpstr>
      <vt:lpstr>Крок 6.         Розумний вузлик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61</cp:revision>
  <dcterms:created xsi:type="dcterms:W3CDTF">2020-03-23T06:40:25Z</dcterms:created>
  <dcterms:modified xsi:type="dcterms:W3CDTF">2020-04-20T10:08:05Z</dcterms:modified>
</cp:coreProperties>
</file>