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3"/>
  </p:notesMasterIdLst>
  <p:sldIdLst>
    <p:sldId id="256" r:id="rId2"/>
    <p:sldId id="257" r:id="rId3"/>
    <p:sldId id="260" r:id="rId4"/>
    <p:sldId id="258" r:id="rId5"/>
    <p:sldId id="259" r:id="rId6"/>
    <p:sldId id="270" r:id="rId7"/>
    <p:sldId id="262" r:id="rId8"/>
    <p:sldId id="263" r:id="rId9"/>
    <p:sldId id="261" r:id="rId10"/>
    <p:sldId id="265" r:id="rId11"/>
    <p:sldId id="269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75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21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17.04.2020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V</a:t>
            </a:r>
            <a:r>
              <a:rPr lang="uk-UA" dirty="0" smtClean="0"/>
              <a:t> тиждень</a:t>
            </a:r>
          </a:p>
          <a:p>
            <a:pPr algn="ctr"/>
            <a:r>
              <a:rPr lang="uk-UA" dirty="0" smtClean="0"/>
              <a:t>Урок №1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6.         Розв’яжи  задачу</a:t>
            </a:r>
            <a:r>
              <a:rPr lang="ru-RU" sz="5400" b="1" dirty="0" smtClean="0"/>
              <a:t>.</a:t>
            </a:r>
            <a:endParaRPr lang="uk-UA" sz="54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8932" t="46724" r="26515" b="37670"/>
          <a:stretch/>
        </p:blipFill>
        <p:spPr>
          <a:xfrm>
            <a:off x="535348" y="3111690"/>
            <a:ext cx="11455218" cy="18424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909122" y="2082183"/>
            <a:ext cx="104347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 короткою </a:t>
            </a:r>
            <a:r>
              <a:rPr lang="ru-RU" sz="40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умовою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склади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і </a:t>
            </a:r>
            <a:r>
              <a:rPr lang="ru-RU" sz="40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розв’яжи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задачу.</a:t>
            </a:r>
            <a:endParaRPr lang="ru-RU" sz="4000" b="0" cap="none" spc="0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0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олівець, лінійку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  <a:endParaRPr lang="en-US" sz="3200" dirty="0" smtClean="0"/>
          </a:p>
          <a:p>
            <a:r>
              <a:rPr lang="uk-UA" sz="3200" dirty="0" smtClean="0"/>
              <a:t>Записувати розв’язання задач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025" y="265822"/>
            <a:ext cx="10390909" cy="1450757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/>
              <a:t>Крок 1.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4400" dirty="0" smtClean="0"/>
              <a:t>Який сьогодні день тижня?</a:t>
            </a:r>
          </a:p>
          <a:p>
            <a:pPr algn="ctr"/>
            <a:r>
              <a:rPr lang="uk-UA" sz="4400" dirty="0" smtClean="0"/>
              <a:t>Яке число і місяць?</a:t>
            </a:r>
          </a:p>
          <a:p>
            <a:pPr algn="ctr"/>
            <a:r>
              <a:rPr lang="uk-UA" sz="4400" dirty="0" err="1" smtClean="0"/>
              <a:t>Запиши</a:t>
            </a:r>
            <a:r>
              <a:rPr lang="uk-UA" sz="4400" dirty="0" smtClean="0"/>
              <a:t>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каліграфічно.</a:t>
            </a:r>
          </a:p>
          <a:p>
            <a:pPr algn="ctr"/>
            <a:r>
              <a:rPr lang="uk-UA" sz="4400" dirty="0" smtClean="0"/>
              <a:t>Розкажи про число.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5400" b="1" dirty="0" smtClean="0"/>
              <a:t>Крок 2.          Математичний диктант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uk-UA" sz="3200" dirty="0" smtClean="0"/>
              <a:t> Сума чисел 2 і 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 </a:t>
            </a:r>
            <a:r>
              <a:rPr lang="uk-UA" sz="3200" dirty="0" smtClean="0"/>
              <a:t>Добуток чисел 2 і 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 </a:t>
            </a:r>
            <a:r>
              <a:rPr lang="uk-UA" sz="3200" dirty="0" smtClean="0"/>
              <a:t>Різниця чисел 40 і 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 </a:t>
            </a:r>
            <a:r>
              <a:rPr lang="uk-UA" sz="3200" dirty="0" smtClean="0"/>
              <a:t>Частка чисел 40 і 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 </a:t>
            </a:r>
            <a:r>
              <a:rPr lang="uk-UA" sz="3200" dirty="0" smtClean="0"/>
              <a:t>40 зменшити на добуток чисел 3 і 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3200" dirty="0"/>
              <a:t> </a:t>
            </a:r>
            <a:r>
              <a:rPr lang="uk-UA" sz="3200" dirty="0" smtClean="0"/>
              <a:t>Частку чисел 56 і 7 збільшити на 34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976" y="579250"/>
            <a:ext cx="10058400" cy="1201003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Крок 3.          Графічний диктант</a:t>
            </a:r>
            <a:endParaRPr lang="uk-UA" sz="5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55032" y="1747181"/>
            <a:ext cx="870142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Відступи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4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клітинки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вниз. 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Постав точку.</a:t>
            </a:r>
            <a:endParaRPr lang="ru-RU" sz="4000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83" b="55821"/>
          <a:stretch/>
        </p:blipFill>
        <p:spPr>
          <a:xfrm>
            <a:off x="3148172" y="2563672"/>
            <a:ext cx="6115133" cy="3500745"/>
          </a:xfrm>
          <a:prstGeom prst="rect">
            <a:avLst/>
          </a:prstGeom>
        </p:spPr>
      </p:pic>
      <p:sp>
        <p:nvSpPr>
          <p:cNvPr id="6" name="Выгнутая вверх стрелка 5"/>
          <p:cNvSpPr/>
          <p:nvPr/>
        </p:nvSpPr>
        <p:spPr>
          <a:xfrm>
            <a:off x="10044751" y="5308979"/>
            <a:ext cx="1555845" cy="8871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976" y="579250"/>
            <a:ext cx="10058400" cy="1201003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/>
              <a:t>Графічний диктант. Перевірка</a:t>
            </a:r>
            <a:endParaRPr lang="uk-UA" sz="5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189"/>
          <a:stretch/>
        </p:blipFill>
        <p:spPr>
          <a:xfrm>
            <a:off x="3354466" y="1910685"/>
            <a:ext cx="4757787" cy="432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7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233" y="567436"/>
            <a:ext cx="10237113" cy="1119116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Крок 4.      Порівняй вирази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7764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uk-UA" sz="3200" dirty="0" smtClean="0"/>
              <a:t> </a:t>
            </a:r>
            <a:r>
              <a:rPr lang="uk-UA" sz="4000" dirty="0" smtClean="0"/>
              <a:t>Відкрий підручник на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123.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000" dirty="0" smtClean="0"/>
              <a:t>Розглянь завдання 4.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000" dirty="0" smtClean="0"/>
              <a:t>Виконай завдання письмово.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6972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341194"/>
            <a:ext cx="10058400" cy="1450757"/>
          </a:xfrm>
        </p:spPr>
        <p:txBody>
          <a:bodyPr>
            <a:normAutofit/>
          </a:bodyPr>
          <a:lstStyle/>
          <a:p>
            <a:r>
              <a:rPr lang="uk-UA" sz="5400" b="1" dirty="0"/>
              <a:t>Крок </a:t>
            </a:r>
            <a:r>
              <a:rPr lang="uk-UA" sz="5400" b="1" dirty="0" smtClean="0"/>
              <a:t>5.      </a:t>
            </a:r>
            <a:r>
              <a:rPr lang="ru-RU" sz="5400" b="1" dirty="0" err="1" smtClean="0"/>
              <a:t>Знайди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невідоме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ділене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306472"/>
            <a:ext cx="10058400" cy="40397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dirty="0" smtClean="0"/>
              <a:t>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124, завдання 2.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Прочитай завдання.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Дай відповіді на запитання.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</a:t>
            </a:r>
            <a:r>
              <a:rPr lang="uk-UA" sz="4000" dirty="0" smtClean="0"/>
              <a:t>Заповни пропуски і запиши вирази.</a:t>
            </a:r>
          </a:p>
          <a:p>
            <a:pPr>
              <a:buFont typeface="Courier New" panose="02070309020205020404" pitchFamily="49" charset="0"/>
              <a:buChar char="o"/>
            </a:pPr>
            <a:endParaRPr lang="uk-UA" sz="4000" dirty="0" smtClean="0"/>
          </a:p>
          <a:p>
            <a:pPr>
              <a:buFont typeface="Courier New" panose="02070309020205020404" pitchFamily="49" charset="0"/>
              <a:buChar char="o"/>
            </a:pPr>
            <a:endParaRPr lang="uk-UA" sz="4000" dirty="0"/>
          </a:p>
          <a:p>
            <a:pPr>
              <a:buFont typeface="Courier New" panose="02070309020205020404" pitchFamily="49" charset="0"/>
              <a:buChar char="o"/>
            </a:pP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530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490</TotalTime>
  <Words>213</Words>
  <Application>Microsoft Office PowerPoint</Application>
  <PresentationFormat>Широкоэкранный</PresentationFormat>
  <Paragraphs>46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Wingdings</vt:lpstr>
      <vt:lpstr>Ретро</vt:lpstr>
      <vt:lpstr>Математика</vt:lpstr>
      <vt:lpstr>Приготуй                      Вчись</vt:lpstr>
      <vt:lpstr>Крок 1.  Приготуйся працювати у зошиті</vt:lpstr>
      <vt:lpstr>Крок 2.          Математичний диктант</vt:lpstr>
      <vt:lpstr>Крок 3.          Графічний диктант</vt:lpstr>
      <vt:lpstr>Графічний диктант. Перевірка</vt:lpstr>
      <vt:lpstr>Крок 4.      Порівняй вирази</vt:lpstr>
      <vt:lpstr>Стоп урок! </vt:lpstr>
      <vt:lpstr>Крок 5.      Знайди невідоме ділене</vt:lpstr>
      <vt:lpstr>Крок 6.         Розв’яжи  задачу.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50</cp:revision>
  <dcterms:created xsi:type="dcterms:W3CDTF">2020-03-23T06:40:25Z</dcterms:created>
  <dcterms:modified xsi:type="dcterms:W3CDTF">2020-04-17T06:52:59Z</dcterms:modified>
</cp:coreProperties>
</file>