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sldIdLst>
    <p:sldId id="256" r:id="rId2"/>
    <p:sldId id="265" r:id="rId3"/>
    <p:sldId id="257" r:id="rId4"/>
    <p:sldId id="273" r:id="rId5"/>
    <p:sldId id="258" r:id="rId6"/>
    <p:sldId id="259" r:id="rId7"/>
    <p:sldId id="271" r:id="rId8"/>
    <p:sldId id="274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60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0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6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00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9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5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7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5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7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95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/>
              <a:t>Текст - опис</a:t>
            </a:r>
            <a:endParaRPr lang="uk-UA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V</a:t>
            </a:r>
            <a:r>
              <a:rPr lang="uk-UA" sz="4000" dirty="0" smtClean="0"/>
              <a:t> тиждень</a:t>
            </a:r>
          </a:p>
          <a:p>
            <a:pPr algn="ctr"/>
            <a:r>
              <a:rPr lang="uk-UA" sz="4000" dirty="0" smtClean="0"/>
              <a:t>Урок № 1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2923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/>
              <a:t>ПРИГОТУЙ                   ВЧИСЬ</a:t>
            </a:r>
            <a:endParaRPr lang="uk-UA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79" y="2228003"/>
            <a:ext cx="4906303" cy="2279603"/>
          </a:xfrm>
        </p:spPr>
        <p:txBody>
          <a:bodyPr>
            <a:normAutofit fontScale="92500" lnSpcReduction="10000"/>
          </a:bodyPr>
          <a:lstStyle/>
          <a:p>
            <a:r>
              <a:rPr lang="uk-UA" sz="4000" dirty="0" smtClean="0"/>
              <a:t>Підручник з української мови</a:t>
            </a:r>
          </a:p>
          <a:p>
            <a:r>
              <a:rPr lang="uk-UA" sz="4000" dirty="0" smtClean="0"/>
              <a:t>Робочий зошит</a:t>
            </a:r>
          </a:p>
          <a:p>
            <a:r>
              <a:rPr lang="uk-UA" sz="4000" dirty="0" smtClean="0"/>
              <a:t>Ручку, олівці</a:t>
            </a:r>
            <a:endParaRPr lang="uk-UA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17920" y="2228003"/>
            <a:ext cx="4937760" cy="3641092"/>
          </a:xfrm>
        </p:spPr>
        <p:txBody>
          <a:bodyPr>
            <a:normAutofit fontScale="92500" lnSpcReduction="10000"/>
          </a:bodyPr>
          <a:lstStyle/>
          <a:p>
            <a:r>
              <a:rPr lang="uk-UA" sz="4000" dirty="0" smtClean="0"/>
              <a:t>Уважно читати</a:t>
            </a:r>
          </a:p>
          <a:p>
            <a:r>
              <a:rPr lang="uk-UA" sz="4000" dirty="0" smtClean="0"/>
              <a:t>Охайно писати</a:t>
            </a:r>
          </a:p>
          <a:p>
            <a:r>
              <a:rPr lang="uk-UA" sz="4000" dirty="0" smtClean="0"/>
              <a:t>Розрізняти типи текстів</a:t>
            </a:r>
          </a:p>
          <a:p>
            <a:r>
              <a:rPr lang="uk-UA" sz="4000" dirty="0" smtClean="0"/>
              <a:t>Знаходити частини тексту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3126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/>
              <a:t>Крок 1. Приготуйся писати у  зошиті</a:t>
            </a:r>
            <a:endParaRPr lang="uk-UA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8438" y="2545350"/>
            <a:ext cx="3130379" cy="4638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uk-UA" sz="4000" dirty="0" smtClean="0"/>
              <a:t> </a:t>
            </a:r>
            <a:r>
              <a:rPr lang="uk-UA" sz="4000" dirty="0" err="1" smtClean="0"/>
              <a:t>Запиши</a:t>
            </a:r>
            <a:r>
              <a:rPr lang="uk-UA" sz="4000" dirty="0" smtClean="0"/>
              <a:t> число.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4000" dirty="0"/>
              <a:t> </a:t>
            </a:r>
            <a:r>
              <a:rPr lang="uk-UA" sz="4000" dirty="0" err="1" smtClean="0"/>
              <a:t>Пропиши</a:t>
            </a:r>
            <a:r>
              <a:rPr lang="uk-UA" sz="4000" dirty="0" smtClean="0"/>
              <a:t> каліграфічно рядок літер Ґґ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4000" dirty="0"/>
              <a:t> </a:t>
            </a:r>
            <a:r>
              <a:rPr lang="uk-UA" sz="4000" dirty="0" err="1" smtClean="0"/>
              <a:t>Пропиши</a:t>
            </a:r>
            <a:r>
              <a:rPr lang="uk-UA" sz="4000" dirty="0" smtClean="0"/>
              <a:t> слова, поясни їх значення:</a:t>
            </a:r>
          </a:p>
          <a:p>
            <a:pPr marL="0" indent="0">
              <a:buNone/>
            </a:pPr>
            <a:r>
              <a:rPr lang="en-US" sz="4000" dirty="0" smtClean="0"/>
              <a:t>                     </a:t>
            </a:r>
            <a:r>
              <a:rPr lang="uk-UA" sz="4000" dirty="0" smtClean="0"/>
              <a:t>Ґанок   ґава   аґрус</a:t>
            </a:r>
            <a:endParaRPr lang="uk-UA" sz="4000" dirty="0"/>
          </a:p>
          <a:p>
            <a:pPr marL="0" indent="0">
              <a:buNone/>
            </a:pPr>
            <a:endParaRPr lang="uk-UA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5" b="52881"/>
          <a:stretch/>
        </p:blipFill>
        <p:spPr>
          <a:xfrm>
            <a:off x="1742511" y="4720756"/>
            <a:ext cx="8767937" cy="14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/>
              <a:t>Крок </a:t>
            </a:r>
            <a:r>
              <a:rPr lang="en-US" sz="5400" b="1" dirty="0" smtClean="0"/>
              <a:t>2</a:t>
            </a:r>
            <a:r>
              <a:rPr lang="uk-UA" sz="5400" b="1" dirty="0" smtClean="0"/>
              <a:t>.       Пригадай</a:t>
            </a:r>
            <a:endParaRPr lang="uk-UA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8438" y="2545350"/>
            <a:ext cx="3130379" cy="4638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4008" b="8920"/>
          <a:stretch/>
        </p:blipFill>
        <p:spPr>
          <a:xfrm>
            <a:off x="555439" y="1875835"/>
            <a:ext cx="11473666" cy="22666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26" y="4340578"/>
            <a:ext cx="2676376" cy="1975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950" y="4340577"/>
            <a:ext cx="3456732" cy="1975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6873" y="4340576"/>
            <a:ext cx="3792041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/>
              <a:t>Крок 3.  Працюємо  з  </a:t>
            </a:r>
            <a:r>
              <a:rPr lang="uk-UA" sz="5400" b="1" dirty="0" smtClean="0"/>
              <a:t>підручником</a:t>
            </a:r>
            <a:endParaRPr lang="uk-UA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223250" cy="405279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uk-UA" sz="3200" dirty="0" smtClean="0"/>
              <a:t> </a:t>
            </a:r>
            <a:r>
              <a:rPr lang="uk-UA" sz="3600" dirty="0" smtClean="0"/>
              <a:t>Відкрий </a:t>
            </a:r>
            <a:r>
              <a:rPr lang="uk-UA" sz="3600" dirty="0" err="1" smtClean="0"/>
              <a:t>стор</a:t>
            </a:r>
            <a:r>
              <a:rPr lang="uk-UA" sz="3600" dirty="0" smtClean="0"/>
              <a:t>. 101, прочитай текст вправи 256.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3600" dirty="0"/>
              <a:t> </a:t>
            </a:r>
            <a:r>
              <a:rPr lang="uk-UA" sz="3600" dirty="0" smtClean="0"/>
              <a:t>Це текст – опис чи текст – розповідь? Доведи.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3600" dirty="0"/>
              <a:t> </a:t>
            </a:r>
            <a:r>
              <a:rPr lang="uk-UA" sz="3600" dirty="0" smtClean="0"/>
              <a:t>Прочитай і повтори правило.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873" t="52771" r="10528" b="25058"/>
          <a:stretch/>
        </p:blipFill>
        <p:spPr>
          <a:xfrm>
            <a:off x="852581" y="4108360"/>
            <a:ext cx="10576068" cy="163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/>
              <a:t>Крок 4 .      Працюємо в </a:t>
            </a:r>
            <a:r>
              <a:rPr lang="uk-UA" sz="5400" b="1" dirty="0" smtClean="0"/>
              <a:t>зошиті</a:t>
            </a:r>
            <a:endParaRPr lang="uk-UA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429312" cy="440052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uk-UA" sz="3200" dirty="0" smtClean="0"/>
              <a:t> </a:t>
            </a:r>
            <a:r>
              <a:rPr lang="uk-UA" sz="4000" dirty="0" err="1" smtClean="0"/>
              <a:t>Спиши</a:t>
            </a:r>
            <a:r>
              <a:rPr lang="uk-UA" sz="4000" dirty="0" smtClean="0"/>
              <a:t> вірш-загадку з вправи 256.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4000" dirty="0"/>
              <a:t> </a:t>
            </a:r>
            <a:r>
              <a:rPr lang="uk-UA" sz="4000" dirty="0" smtClean="0"/>
              <a:t>Розглянь схему.</a:t>
            </a:r>
          </a:p>
          <a:p>
            <a:pPr>
              <a:buFont typeface="Courier New" panose="02070309020205020404" pitchFamily="49" charset="0"/>
              <a:buChar char="o"/>
            </a:pPr>
            <a:endParaRPr lang="uk-UA" sz="4000" dirty="0"/>
          </a:p>
          <a:p>
            <a:pPr>
              <a:buFont typeface="Courier New" panose="02070309020205020404" pitchFamily="49" charset="0"/>
              <a:buChar char="o"/>
            </a:pPr>
            <a:endParaRPr lang="uk-UA" sz="40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uk-UA" sz="4000" dirty="0"/>
              <a:t> </a:t>
            </a:r>
            <a:r>
              <a:rPr lang="uk-UA" sz="4000" dirty="0" smtClean="0"/>
              <a:t>Знайди ці частини тексту у вірші про синичку.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4000" dirty="0"/>
              <a:t> </a:t>
            </a:r>
            <a:r>
              <a:rPr lang="uk-UA" sz="4000" dirty="0" smtClean="0"/>
              <a:t>Познач частини тексту кольором, як у схемі.</a:t>
            </a:r>
          </a:p>
          <a:p>
            <a:pPr marL="0" indent="0">
              <a:buNone/>
            </a:pPr>
            <a:endParaRPr lang="uk-UA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120" t="37740" r="21092" b="53430"/>
          <a:stretch/>
        </p:blipFill>
        <p:spPr>
          <a:xfrm>
            <a:off x="1384725" y="3451729"/>
            <a:ext cx="9770955" cy="811369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635617" y="4378817"/>
            <a:ext cx="28977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027313" y="4378817"/>
            <a:ext cx="211213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427335" y="4378817"/>
            <a:ext cx="146819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5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/>
              <a:t>Стоп  урок!</a:t>
            </a:r>
            <a:endParaRPr lang="uk-UA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77465"/>
            <a:ext cx="4298968" cy="3678303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Попий води.</a:t>
            </a:r>
          </a:p>
          <a:p>
            <a:r>
              <a:rPr lang="uk-UA" sz="4000" dirty="0" smtClean="0"/>
              <a:t>Зроби розминку.</a:t>
            </a:r>
            <a:endParaRPr lang="uk-UA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8"/>
          <a:stretch/>
        </p:blipFill>
        <p:spPr>
          <a:xfrm>
            <a:off x="5868270" y="1948677"/>
            <a:ext cx="5287410" cy="38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/>
              <a:t>Крок 5.  Працюємо  з  </a:t>
            </a:r>
            <a:r>
              <a:rPr lang="uk-UA" sz="5400" b="1" dirty="0" smtClean="0"/>
              <a:t>підручником</a:t>
            </a:r>
            <a:endParaRPr lang="uk-UA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223250" cy="50122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uk-UA" sz="3200" dirty="0" smtClean="0"/>
              <a:t> Відкрий </a:t>
            </a:r>
            <a:r>
              <a:rPr lang="uk-UA" sz="3200" dirty="0" err="1" smtClean="0"/>
              <a:t>стор</a:t>
            </a:r>
            <a:r>
              <a:rPr lang="uk-UA" sz="3200" dirty="0" smtClean="0"/>
              <a:t>. 101, прочитай текст вправи 258.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3200" dirty="0"/>
              <a:t> </a:t>
            </a:r>
            <a:r>
              <a:rPr lang="uk-UA" sz="3200" dirty="0" smtClean="0"/>
              <a:t>Це текст – опис чи текст – розповідь? Доведи.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3200" dirty="0"/>
              <a:t> </a:t>
            </a:r>
            <a:r>
              <a:rPr lang="uk-UA" sz="3200" dirty="0" smtClean="0"/>
              <a:t>Знайти в тексті речення, яке належить до частини</a:t>
            </a:r>
          </a:p>
          <a:p>
            <a:pPr>
              <a:buFont typeface="Courier New" panose="02070309020205020404" pitchFamily="49" charset="0"/>
              <a:buChar char="o"/>
            </a:pPr>
            <a:endParaRPr lang="uk-UA" sz="3200" dirty="0"/>
          </a:p>
          <a:p>
            <a:pPr>
              <a:buFont typeface="Courier New" panose="02070309020205020404" pitchFamily="49" charset="0"/>
              <a:buChar char="o"/>
            </a:pPr>
            <a:r>
              <a:rPr lang="uk-UA" sz="3200" dirty="0" smtClean="0"/>
              <a:t> Знайти </a:t>
            </a:r>
            <a:r>
              <a:rPr lang="uk-UA" sz="3200" dirty="0"/>
              <a:t>в тексті речення, яке належить до </a:t>
            </a:r>
            <a:r>
              <a:rPr lang="uk-UA" sz="3200" dirty="0" smtClean="0"/>
              <a:t>частини</a:t>
            </a:r>
          </a:p>
          <a:p>
            <a:pPr marL="0" indent="0">
              <a:buNone/>
            </a:pPr>
            <a:r>
              <a:rPr lang="uk-UA" sz="3200" dirty="0"/>
              <a:t> </a:t>
            </a:r>
            <a:endParaRPr lang="uk-UA" sz="3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uk-UA" sz="3200" dirty="0" smtClean="0"/>
              <a:t> Запиши ці речення.</a:t>
            </a:r>
          </a:p>
          <a:p>
            <a:pPr marL="0" indent="0">
              <a:buNone/>
            </a:pPr>
            <a:r>
              <a:rPr lang="uk-UA" sz="3200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39" r="56142"/>
          <a:stretch/>
        </p:blipFill>
        <p:spPr>
          <a:xfrm>
            <a:off x="1425186" y="3546542"/>
            <a:ext cx="4204056" cy="810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7328" t="37740" r="21092" b="53430"/>
          <a:stretch/>
        </p:blipFill>
        <p:spPr>
          <a:xfrm>
            <a:off x="1425186" y="4793564"/>
            <a:ext cx="1892410" cy="8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937285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/>
              <a:t>Урок закінчено!</a:t>
            </a:r>
            <a:endParaRPr lang="uk-UA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 smtClean="0"/>
              <a:t>Дякую за роботу!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41064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298</TotalTime>
  <Words>206</Words>
  <Application>Microsoft Office PowerPoint</Application>
  <PresentationFormat>Широкоэкранный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Courier New</vt:lpstr>
      <vt:lpstr>Ретро</vt:lpstr>
      <vt:lpstr>Текст - опис</vt:lpstr>
      <vt:lpstr>ПРИГОТУЙ                   ВЧИСЬ</vt:lpstr>
      <vt:lpstr>Крок 1. Приготуйся писати у  зошиті</vt:lpstr>
      <vt:lpstr>Крок 2.       Пригадай</vt:lpstr>
      <vt:lpstr>Крок 3.  Працюємо  з  підручником</vt:lpstr>
      <vt:lpstr>Крок 4 .      Працюємо в зошиті</vt:lpstr>
      <vt:lpstr>Стоп  урок!</vt:lpstr>
      <vt:lpstr>Крок 5.  Працюємо  з  підручником</vt:lpstr>
      <vt:lpstr>Урок закінчено!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31</cp:revision>
  <dcterms:created xsi:type="dcterms:W3CDTF">2020-04-02T14:11:47Z</dcterms:created>
  <dcterms:modified xsi:type="dcterms:W3CDTF">2020-04-17T07:10:17Z</dcterms:modified>
</cp:coreProperties>
</file>