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4" r:id="rId8"/>
    <p:sldId id="261" r:id="rId9"/>
    <p:sldId id="262" r:id="rId10"/>
    <p:sldId id="263" r:id="rId11"/>
    <p:sldId id="270" r:id="rId12"/>
    <p:sldId id="264" r:id="rId13"/>
    <p:sldId id="273" r:id="rId14"/>
    <p:sldId id="265" r:id="rId15"/>
    <p:sldId id="266" r:id="rId16"/>
    <p:sldId id="275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20.04.2020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Із чого починається літо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en-US" dirty="0" smtClean="0"/>
              <a:t>V</a:t>
            </a:r>
            <a:r>
              <a:rPr lang="uk-UA" dirty="0" smtClean="0"/>
              <a:t> </a:t>
            </a:r>
            <a:r>
              <a:rPr lang="uk-UA" dirty="0" smtClean="0"/>
              <a:t>тиждень</a:t>
            </a:r>
          </a:p>
          <a:p>
            <a:pPr algn="ctr"/>
            <a:r>
              <a:rPr lang="uk-UA" dirty="0" smtClean="0"/>
              <a:t>Урок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092" t="18013" r="11901" b="26374"/>
          <a:stretch/>
        </p:blipFill>
        <p:spPr>
          <a:xfrm>
            <a:off x="216373" y="418006"/>
            <a:ext cx="11657948" cy="47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0956" y="360608"/>
            <a:ext cx="9441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Скільки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кольорів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має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веселка?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413" y="1522562"/>
            <a:ext cx="1108871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Смішне 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питання! 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знають, що 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кольорів у веселки сім. 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 так було не завжди.</a:t>
            </a:r>
          </a:p>
          <a:p>
            <a:pPr algn="just"/>
            <a:r>
              <a:rPr lang="uk-UA" sz="3600" dirty="0" smtClean="0"/>
              <a:t>     У Давній Греції вважали, що у </a:t>
            </a:r>
            <a:r>
              <a:rPr lang="uk-UA" sz="3600" dirty="0"/>
              <a:t>веселці всього три кольори: червоний, зелений і </a:t>
            </a:r>
            <a:r>
              <a:rPr lang="uk-UA" sz="3600" dirty="0" smtClean="0"/>
              <a:t>фіолетовий. У </a:t>
            </a:r>
            <a:r>
              <a:rPr lang="uk-UA" sz="3600" dirty="0"/>
              <a:t>Київській Русі вас би </a:t>
            </a:r>
            <a:r>
              <a:rPr lang="uk-UA" sz="3600" dirty="0" smtClean="0"/>
              <a:t>запевнили </a:t>
            </a:r>
            <a:r>
              <a:rPr lang="uk-UA" sz="3600" dirty="0"/>
              <a:t>в тому, що веселка має чотири кольори. Київський літописець у 1073 році писав: «У веселці суть </a:t>
            </a:r>
            <a:r>
              <a:rPr lang="uk-UA" sz="3600" dirty="0" smtClean="0"/>
              <a:t>червене</a:t>
            </a:r>
            <a:r>
              <a:rPr lang="uk-UA" sz="3600" dirty="0"/>
              <a:t>, і </a:t>
            </a:r>
            <a:r>
              <a:rPr lang="uk-UA" sz="3600" dirty="0" smtClean="0"/>
              <a:t>синє, </a:t>
            </a:r>
            <a:r>
              <a:rPr lang="uk-UA" sz="3600" dirty="0"/>
              <a:t>і зелене, і багряне».</a:t>
            </a:r>
          </a:p>
          <a:p>
            <a:pPr algn="just"/>
            <a:r>
              <a:rPr lang="uk-UA" sz="3600" dirty="0" smtClean="0"/>
              <a:t>    </a:t>
            </a:r>
            <a:endParaRPr lang="uk-UA" sz="36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21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0956" y="270456"/>
            <a:ext cx="9441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Скільки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кольорів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має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веселка?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7413" y="1368015"/>
            <a:ext cx="1108871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600" dirty="0" smtClean="0"/>
              <a:t>     А </a:t>
            </a:r>
            <a:r>
              <a:rPr lang="uk-UA" sz="3600" dirty="0"/>
              <a:t>ось </a:t>
            </a:r>
            <a:r>
              <a:rPr lang="uk-UA" sz="3600" dirty="0" smtClean="0"/>
              <a:t>деякі </a:t>
            </a:r>
            <a:r>
              <a:rPr lang="uk-UA" sz="3600" dirty="0"/>
              <a:t>племена Африки досі впевнені, що у веселки всього два кольори – темний і світлий</a:t>
            </a:r>
            <a:r>
              <a:rPr lang="uk-UA" sz="3600" dirty="0" smtClean="0"/>
              <a:t>.</a:t>
            </a:r>
          </a:p>
          <a:p>
            <a:pPr algn="just"/>
            <a:r>
              <a:rPr lang="uk-UA" sz="3600" dirty="0"/>
              <a:t> </a:t>
            </a:r>
            <a:r>
              <a:rPr lang="uk-UA" sz="3600" dirty="0" smtClean="0"/>
              <a:t>    У </a:t>
            </a:r>
            <a:r>
              <a:rPr lang="uk-UA" sz="3600" dirty="0"/>
              <a:t>Китаї </a:t>
            </a:r>
            <a:r>
              <a:rPr lang="uk-UA" sz="3600" dirty="0" smtClean="0"/>
              <a:t>вважають</a:t>
            </a:r>
            <a:r>
              <a:rPr lang="uk-UA" sz="3600" dirty="0"/>
              <a:t>, що </a:t>
            </a:r>
            <a:r>
              <a:rPr lang="uk-UA" sz="3600" dirty="0" smtClean="0"/>
              <a:t>кольорів п'ять </a:t>
            </a:r>
            <a:r>
              <a:rPr lang="uk-UA" sz="3600" dirty="0"/>
              <a:t>- </a:t>
            </a:r>
            <a:r>
              <a:rPr lang="uk-UA" sz="3600" dirty="0" smtClean="0"/>
              <a:t>стільки скільки </a:t>
            </a:r>
            <a:r>
              <a:rPr lang="uk-UA" sz="3600" dirty="0"/>
              <a:t>стихій на планеті. </a:t>
            </a:r>
            <a:endParaRPr lang="uk-UA" sz="3600" dirty="0" smtClean="0"/>
          </a:p>
          <a:p>
            <a:pPr algn="just"/>
            <a:r>
              <a:rPr lang="uk-UA" sz="3600" dirty="0"/>
              <a:t> </a:t>
            </a:r>
            <a:r>
              <a:rPr lang="uk-UA" sz="3600" dirty="0" smtClean="0"/>
              <a:t>   В Німеччині</a:t>
            </a:r>
            <a:r>
              <a:rPr lang="uk-UA" sz="3600" dirty="0"/>
              <a:t>, Америці, Англії, Франції </a:t>
            </a:r>
            <a:r>
              <a:rPr lang="uk-UA" sz="3600" dirty="0" smtClean="0"/>
              <a:t>дітям </a:t>
            </a:r>
            <a:r>
              <a:rPr lang="uk-UA" sz="3600" dirty="0"/>
              <a:t>розповідають, що веселка складається з шести кольорів</a:t>
            </a:r>
            <a:r>
              <a:rPr lang="uk-UA" sz="3600" dirty="0" smtClean="0"/>
              <a:t>. Бо назви синього і блакитного кольорів вимовляються у їхніх мовах однаково.</a:t>
            </a:r>
            <a:endParaRPr lang="uk-UA" sz="3600" dirty="0"/>
          </a:p>
          <a:p>
            <a:pPr algn="just"/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17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1707" y="257577"/>
            <a:ext cx="3709115" cy="321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40921" y="2331076"/>
            <a:ext cx="540912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1706146" y="208817"/>
            <a:ext cx="8771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Хто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ж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побачив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сім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кольорів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1897" y="1085980"/>
            <a:ext cx="10779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Це був видатний англійський вчений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Ісаак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Ньютон. На відміну від своїх попередників, Ньютон не тільки спостерігав розкладання білого світла в спектр, але і проводив масу цікавих експериментів з призмами 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лінзами.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711" y="2648170"/>
            <a:ext cx="5328097" cy="35053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01897" y="2871988"/>
            <a:ext cx="4720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Кольорів у спектрі набагато більше, але Ньютон запропонував рахувати 7. Адже саме стільки нот у музиці.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24" t="22665" r="20986" b="7209"/>
          <a:stretch/>
        </p:blipFill>
        <p:spPr>
          <a:xfrm>
            <a:off x="1944707" y="1133342"/>
            <a:ext cx="8100813" cy="5177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03342" y="25758"/>
            <a:ext cx="498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Проведи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дослід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1347" y="450617"/>
            <a:ext cx="102475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запам’ятати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порядок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кольорів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937" t="42813" r="12112" b="25247"/>
          <a:stretch/>
        </p:blipFill>
        <p:spPr>
          <a:xfrm>
            <a:off x="2588654" y="2239462"/>
            <a:ext cx="8680579" cy="20524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4536" y="1670651"/>
            <a:ext cx="75546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Чапля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осінь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жде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завзято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b="1" cap="none" spc="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сани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cap="none" spc="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фарбувати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2560" y="1992467"/>
            <a:ext cx="1204610" cy="9245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620" t="40183" r="13063" b="26561"/>
          <a:stretch/>
        </p:blipFill>
        <p:spPr>
          <a:xfrm>
            <a:off x="642701" y="4291894"/>
            <a:ext cx="8030785" cy="1993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486" y="4036744"/>
            <a:ext cx="3260662" cy="21501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89" y="1510405"/>
            <a:ext cx="2554632" cy="19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Зошит для письма</a:t>
            </a:r>
          </a:p>
          <a:p>
            <a:r>
              <a:rPr lang="uk-UA" sz="3200" dirty="0" smtClean="0"/>
              <a:t>Ручку</a:t>
            </a:r>
            <a:r>
              <a:rPr lang="uk-UA" sz="3200" dirty="0" smtClean="0"/>
              <a:t>, олівці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303" t="20736" r="14542" b="33325"/>
          <a:stretch/>
        </p:blipFill>
        <p:spPr>
          <a:xfrm>
            <a:off x="467692" y="785611"/>
            <a:ext cx="11277839" cy="3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959457" y="729487"/>
            <a:ext cx="10384128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У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кожної людини є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своя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улюблена пора року.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Хтось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любить весну, а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комусь ближча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осінь. Але всі без винятку з нетерпінням чекають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літа.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Яскраві емоції, яскраві </a:t>
            </a:r>
            <a:r>
              <a:rPr lang="uk-UA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кольори </a:t>
            </a:r>
            <a:r>
              <a:rPr lang="uk-UA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яскраві враження.</a:t>
            </a:r>
            <a:endParaRPr lang="uk-UA" sz="3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303" t="40183" r="11690" b="28628"/>
          <a:stretch/>
        </p:blipFill>
        <p:spPr>
          <a:xfrm>
            <a:off x="959457" y="3425780"/>
            <a:ext cx="10384128" cy="23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000" t="50892" r="12957" b="27877"/>
          <a:stretch/>
        </p:blipFill>
        <p:spPr>
          <a:xfrm>
            <a:off x="254490" y="2897747"/>
            <a:ext cx="11503922" cy="1906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6431" y="533228"/>
            <a:ext cx="111018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Добери до початку </a:t>
            </a:r>
            <a:r>
              <a:rPr lang="ru-RU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прислів’я</a:t>
            </a: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його</a:t>
            </a: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продовження</a:t>
            </a:r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Запиши.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20079" r="18240" b="13973"/>
          <a:stretch/>
        </p:blipFill>
        <p:spPr>
          <a:xfrm>
            <a:off x="1807948" y="1249250"/>
            <a:ext cx="8549297" cy="48166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2203" y="224135"/>
            <a:ext cx="881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 схемою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назви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ознаки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літа</a:t>
            </a:r>
            <a:endParaRPr lang="uk-U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2582" y="108225"/>
            <a:ext cx="9172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Пригадай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назви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літніх</a:t>
            </a:r>
            <a:r>
              <a:rPr lang="ru-RU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місяців</a:t>
            </a:r>
            <a:endParaRPr lang="uk-UA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901" t="53335" r="20669" b="30883"/>
          <a:stretch/>
        </p:blipFill>
        <p:spPr>
          <a:xfrm>
            <a:off x="2393323" y="1031555"/>
            <a:ext cx="7611414" cy="1081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697" t="21958" r="13170" b="42907"/>
          <a:stretch/>
        </p:blipFill>
        <p:spPr>
          <a:xfrm>
            <a:off x="399245" y="2192854"/>
            <a:ext cx="5821251" cy="1687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4578" t="39056" r="13697" b="21488"/>
          <a:stretch/>
        </p:blipFill>
        <p:spPr>
          <a:xfrm>
            <a:off x="6481228" y="2295885"/>
            <a:ext cx="5456938" cy="1687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0880" t="43941" r="16761" b="14913"/>
          <a:stretch/>
        </p:blipFill>
        <p:spPr>
          <a:xfrm>
            <a:off x="3624436" y="4270720"/>
            <a:ext cx="6113118" cy="19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20267" r="18028" b="8901"/>
          <a:stretch/>
        </p:blipFill>
        <p:spPr>
          <a:xfrm>
            <a:off x="1197735" y="231820"/>
            <a:ext cx="9885474" cy="596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542" t="19515" r="17183" b="7961"/>
          <a:stretch/>
        </p:blipFill>
        <p:spPr>
          <a:xfrm>
            <a:off x="2382592" y="1339403"/>
            <a:ext cx="7714445" cy="49712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0772" y="1120462"/>
            <a:ext cx="914400" cy="373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065172" y="29603"/>
            <a:ext cx="68951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Чи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бачили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 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природі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веселку? </a:t>
            </a:r>
          </a:p>
          <a:p>
            <a:pPr algn="ctr"/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Які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почуття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вона </a:t>
            </a:r>
            <a:r>
              <a:rPr lang="ru-RU" sz="3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викликала</a:t>
            </a:r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358</TotalTime>
  <Words>340</Words>
  <Application>Microsoft Office PowerPoint</Application>
  <PresentationFormat>Широкоэкранный</PresentationFormat>
  <Paragraphs>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Times New Roman</vt:lpstr>
      <vt:lpstr>Ретро</vt:lpstr>
      <vt:lpstr>Із чого починається літо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29</cp:revision>
  <dcterms:created xsi:type="dcterms:W3CDTF">2020-04-03T07:55:51Z</dcterms:created>
  <dcterms:modified xsi:type="dcterms:W3CDTF">2020-04-20T11:00:47Z</dcterms:modified>
</cp:coreProperties>
</file>