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969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4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75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048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36648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220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51163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053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693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34409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37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11.04.2020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00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Великодня</a:t>
            </a:r>
            <a:br>
              <a:rPr lang="uk-UA" dirty="0" smtClean="0"/>
            </a:br>
            <a:r>
              <a:rPr lang="uk-UA" dirty="0" smtClean="0"/>
              <a:t>листівка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Урок мистецтва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9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15"/>
          <a:stretch/>
        </p:blipFill>
        <p:spPr>
          <a:xfrm>
            <a:off x="1870877" y="389645"/>
            <a:ext cx="9164268" cy="619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25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39"/>
          <a:stretch/>
        </p:blipFill>
        <p:spPr>
          <a:xfrm>
            <a:off x="2365948" y="207819"/>
            <a:ext cx="7974354" cy="64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4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21"/>
          <a:stretch/>
        </p:blipFill>
        <p:spPr>
          <a:xfrm>
            <a:off x="2784305" y="0"/>
            <a:ext cx="66198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739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73" b="3030"/>
          <a:stretch/>
        </p:blipFill>
        <p:spPr>
          <a:xfrm>
            <a:off x="1598666" y="0"/>
            <a:ext cx="96517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82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Чекаю</a:t>
            </a:r>
            <a:br>
              <a:rPr lang="uk-UA" dirty="0" smtClean="0"/>
            </a:br>
            <a:r>
              <a:rPr lang="uk-UA" dirty="0" smtClean="0"/>
              <a:t>цікавих робіт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286546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10</TotalTime>
  <Words>4</Words>
  <Application>Microsoft Office PowerPoint</Application>
  <PresentationFormat>Широкоэкранный</PresentationFormat>
  <Paragraphs>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Corbel</vt:lpstr>
      <vt:lpstr>Gill Sans MT</vt:lpstr>
      <vt:lpstr>Impact</vt:lpstr>
      <vt:lpstr>Badge</vt:lpstr>
      <vt:lpstr>Великодня листівка</vt:lpstr>
      <vt:lpstr>Презентация PowerPoint</vt:lpstr>
      <vt:lpstr>Презентация PowerPoint</vt:lpstr>
      <vt:lpstr>Презентация PowerPoint</vt:lpstr>
      <vt:lpstr>Презентация PowerPoint</vt:lpstr>
      <vt:lpstr>Чекаю цікавих робіт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Малювання  пальчиками</dc:title>
  <dc:creator>Пользователь Windows</dc:creator>
  <cp:lastModifiedBy>Пользователь Windows</cp:lastModifiedBy>
  <cp:revision>2</cp:revision>
  <dcterms:created xsi:type="dcterms:W3CDTF">2020-03-24T13:58:24Z</dcterms:created>
  <dcterms:modified xsi:type="dcterms:W3CDTF">2020-04-11T17:46:17Z</dcterms:modified>
</cp:coreProperties>
</file>