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9" r:id="rId3"/>
    <p:sldId id="288" r:id="rId4"/>
    <p:sldId id="257" r:id="rId5"/>
    <p:sldId id="258" r:id="rId6"/>
    <p:sldId id="259" r:id="rId7"/>
    <p:sldId id="290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91" r:id="rId17"/>
    <p:sldId id="269" r:id="rId18"/>
    <p:sldId id="270" r:id="rId19"/>
    <p:sldId id="271" r:id="rId20"/>
    <p:sldId id="272" r:id="rId21"/>
    <p:sldId id="273" r:id="rId22"/>
    <p:sldId id="274" r:id="rId23"/>
    <p:sldId id="292" r:id="rId24"/>
    <p:sldId id="268" r:id="rId25"/>
    <p:sldId id="275" r:id="rId26"/>
    <p:sldId id="276" r:id="rId27"/>
    <p:sldId id="277" r:id="rId28"/>
    <p:sldId id="280" r:id="rId29"/>
    <p:sldId id="278" r:id="rId30"/>
    <p:sldId id="279" r:id="rId31"/>
    <p:sldId id="281" r:id="rId32"/>
    <p:sldId id="282" r:id="rId33"/>
    <p:sldId id="283" r:id="rId34"/>
    <p:sldId id="295" r:id="rId35"/>
    <p:sldId id="285" r:id="rId36"/>
    <p:sldId id="286" r:id="rId37"/>
    <p:sldId id="287" r:id="rId38"/>
    <p:sldId id="293" r:id="rId39"/>
    <p:sldId id="294" r:id="rId40"/>
    <p:sldId id="296" r:id="rId41"/>
    <p:sldId id="298" r:id="rId42"/>
    <p:sldId id="297" r:id="rId4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606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599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597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61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17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02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94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18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0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61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75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2FC9B1-CE1C-4760-9B65-8004704F32CD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7173D89-040B-4509-9DAE-4F88B082E10B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4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/>
              <a:t/>
            </a:r>
            <a:br>
              <a:rPr lang="uk-UA" dirty="0"/>
            </a:br>
            <a:r>
              <a:rPr lang="uk-UA" b="1" dirty="0" smtClean="0"/>
              <a:t>Українська мова</a:t>
            </a: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uk-UA" sz="4000" dirty="0" smtClean="0"/>
              <a:t>І</a:t>
            </a:r>
            <a:r>
              <a:rPr lang="en-US" sz="4000" dirty="0" smtClean="0"/>
              <a:t>V</a:t>
            </a:r>
            <a:r>
              <a:rPr lang="uk-UA" sz="4000" dirty="0" smtClean="0"/>
              <a:t> </a:t>
            </a:r>
            <a:r>
              <a:rPr lang="uk-UA" sz="4000" dirty="0" smtClean="0"/>
              <a:t>тиждень</a:t>
            </a:r>
          </a:p>
          <a:p>
            <a:pPr algn="ctr"/>
            <a:r>
              <a:rPr lang="uk-UA" sz="4000" dirty="0" smtClean="0"/>
              <a:t>Урок 4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9857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00523" cy="2108867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Побачив</a:t>
            </a:r>
            <a:r>
              <a:rPr lang="ru-RU" sz="3600" dirty="0"/>
              <a:t> </a:t>
            </a:r>
            <a:r>
              <a:rPr lang="ru-RU" sz="3600" dirty="0" err="1"/>
              <a:t>кріт</a:t>
            </a:r>
            <a:r>
              <a:rPr lang="ru-RU" sz="3600" dirty="0"/>
              <a:t> </a:t>
            </a:r>
            <a:r>
              <a:rPr lang="ru-RU" sz="3600" dirty="0" err="1"/>
              <a:t>метелика</a:t>
            </a:r>
            <a:r>
              <a:rPr lang="ru-RU" sz="3600" dirty="0"/>
              <a:t>, </a:t>
            </a:r>
            <a:r>
              <a:rPr lang="ru-RU" sz="3600" dirty="0" err="1"/>
              <a:t>побіг</a:t>
            </a:r>
            <a:r>
              <a:rPr lang="ru-RU" sz="3600" dirty="0"/>
              <a:t> за ним: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/>
              <a:t>– </a:t>
            </a:r>
            <a:r>
              <a:rPr lang="ru-RU" sz="3600" dirty="0" err="1"/>
              <a:t>Метелику</a:t>
            </a:r>
            <a:r>
              <a:rPr lang="ru-RU" sz="3600" dirty="0"/>
              <a:t>, </a:t>
            </a:r>
            <a:r>
              <a:rPr lang="ru-RU" sz="3600" dirty="0" smtClean="0"/>
              <a:t> </a:t>
            </a:r>
            <a:r>
              <a:rPr lang="ru-RU" sz="3600" dirty="0" err="1" smtClean="0"/>
              <a:t>постривай</a:t>
            </a:r>
            <a:r>
              <a:rPr lang="ru-RU" sz="3600" dirty="0"/>
              <a:t>, </a:t>
            </a:r>
            <a:r>
              <a:rPr lang="ru-RU" sz="3600" dirty="0" smtClean="0"/>
              <a:t> </a:t>
            </a:r>
            <a:r>
              <a:rPr lang="ru-RU" sz="3600" dirty="0" err="1" smtClean="0"/>
              <a:t>метелику</a:t>
            </a:r>
            <a:r>
              <a:rPr lang="ru-RU" sz="3600" dirty="0"/>
              <a:t>! </a:t>
            </a:r>
            <a:r>
              <a:rPr lang="ru-RU" sz="3600" dirty="0" smtClean="0"/>
              <a:t> </a:t>
            </a:r>
            <a:r>
              <a:rPr lang="ru-RU" sz="3600" dirty="0" err="1" smtClean="0"/>
              <a:t>Ти</a:t>
            </a:r>
            <a:r>
              <a:rPr lang="ru-RU" sz="3600" dirty="0" smtClean="0"/>
              <a:t> </a:t>
            </a:r>
            <a:r>
              <a:rPr lang="ru-RU" sz="3600" dirty="0"/>
              <a:t>по </a:t>
            </a:r>
            <a:r>
              <a:rPr lang="ru-RU" sz="3600" dirty="0" smtClean="0"/>
              <a:t> </a:t>
            </a:r>
            <a:r>
              <a:rPr lang="ru-RU" sz="3600" dirty="0" err="1" smtClean="0"/>
              <a:t>світу</a:t>
            </a:r>
            <a:r>
              <a:rPr lang="ru-RU" sz="3600" dirty="0" smtClean="0"/>
              <a:t> </a:t>
            </a:r>
            <a:r>
              <a:rPr lang="ru-RU" sz="3600" dirty="0" err="1"/>
              <a:t>літаєш</a:t>
            </a:r>
            <a:r>
              <a:rPr lang="ru-RU" sz="3600" dirty="0"/>
              <a:t> і </a:t>
            </a:r>
            <a:r>
              <a:rPr lang="ru-RU" sz="3600" dirty="0" smtClean="0"/>
              <a:t>бага-то </a:t>
            </a:r>
            <a:r>
              <a:rPr lang="ru-RU" sz="3600" dirty="0" err="1"/>
              <a:t>всього</a:t>
            </a:r>
            <a:r>
              <a:rPr lang="ru-RU" sz="3600" dirty="0"/>
              <a:t> </a:t>
            </a:r>
            <a:r>
              <a:rPr lang="ru-RU" sz="3600" dirty="0" err="1"/>
              <a:t>бачиш</a:t>
            </a:r>
            <a:r>
              <a:rPr lang="ru-RU" sz="3600" dirty="0"/>
              <a:t>. </a:t>
            </a:r>
            <a:r>
              <a:rPr lang="ru-RU" sz="3600" dirty="0" err="1"/>
              <a:t>Може</a:t>
            </a:r>
            <a:r>
              <a:rPr lang="ru-RU" sz="3600" dirty="0"/>
              <a:t>, </a:t>
            </a:r>
            <a:r>
              <a:rPr lang="ru-RU" sz="3600" dirty="0" err="1"/>
              <a:t>ти</a:t>
            </a:r>
            <a:r>
              <a:rPr lang="ru-RU" sz="3600" dirty="0"/>
              <a:t> </a:t>
            </a:r>
            <a:r>
              <a:rPr lang="ru-RU" sz="3600" dirty="0" err="1"/>
              <a:t>знаєш</a:t>
            </a:r>
            <a:r>
              <a:rPr lang="ru-RU" sz="3600" dirty="0"/>
              <a:t>, де б я </a:t>
            </a:r>
            <a:r>
              <a:rPr lang="ru-RU" sz="3600" dirty="0" err="1"/>
              <a:t>міг</a:t>
            </a:r>
            <a:r>
              <a:rPr lang="ru-RU" sz="3600" dirty="0"/>
              <a:t> </a:t>
            </a:r>
            <a:r>
              <a:rPr lang="ru-RU" sz="3600" dirty="0" err="1"/>
              <a:t>дістати</a:t>
            </a:r>
            <a:r>
              <a:rPr lang="ru-RU" sz="3600" dirty="0"/>
              <a:t> </a:t>
            </a:r>
            <a:r>
              <a:rPr lang="ru-RU" sz="3600" dirty="0" err="1"/>
              <a:t>штанці</a:t>
            </a:r>
            <a:r>
              <a:rPr lang="ru-RU" sz="3600" dirty="0"/>
              <a:t> з великими </a:t>
            </a:r>
            <a:r>
              <a:rPr lang="ru-RU" sz="3600" dirty="0" err="1"/>
              <a:t>кишенями</a:t>
            </a:r>
            <a:r>
              <a:rPr lang="ru-RU" sz="3600" dirty="0"/>
              <a:t>?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639" y="1967149"/>
            <a:ext cx="6619048" cy="3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8311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А </a:t>
            </a:r>
            <a:r>
              <a:rPr lang="ru-RU" sz="3600" dirty="0" err="1"/>
              <a:t>метелик</a:t>
            </a:r>
            <a:r>
              <a:rPr lang="ru-RU" sz="3600" dirty="0"/>
              <a:t> </a:t>
            </a:r>
            <a:r>
              <a:rPr lang="ru-RU" sz="3600" dirty="0" err="1"/>
              <a:t>ніби</a:t>
            </a:r>
            <a:r>
              <a:rPr lang="ru-RU" sz="3600" dirty="0"/>
              <a:t> й не </a:t>
            </a:r>
            <a:r>
              <a:rPr lang="ru-RU" sz="3600" dirty="0" err="1"/>
              <a:t>чує</a:t>
            </a:r>
            <a:r>
              <a:rPr lang="ru-RU" sz="3600" dirty="0"/>
              <a:t>: </a:t>
            </a:r>
            <a:r>
              <a:rPr lang="ru-RU" sz="3600" dirty="0" err="1"/>
              <a:t>летить</a:t>
            </a:r>
            <a:r>
              <a:rPr lang="ru-RU" sz="3600" dirty="0"/>
              <a:t> </a:t>
            </a:r>
            <a:r>
              <a:rPr lang="ru-RU" sz="3600" dirty="0" err="1"/>
              <a:t>собі</a:t>
            </a:r>
            <a:r>
              <a:rPr lang="ru-RU" sz="3600" dirty="0"/>
              <a:t> </a:t>
            </a:r>
            <a:r>
              <a:rPr lang="ru-RU" sz="3600" dirty="0" err="1"/>
              <a:t>далі</a:t>
            </a:r>
            <a:r>
              <a:rPr lang="ru-RU" sz="3600" dirty="0" smtClean="0"/>
              <a:t>. </a:t>
            </a:r>
            <a:r>
              <a:rPr lang="ru-RU" sz="3600" dirty="0" err="1" smtClean="0"/>
              <a:t>Кріт</a:t>
            </a:r>
            <a:r>
              <a:rPr lang="ru-RU" sz="3600" dirty="0" smtClean="0"/>
              <a:t> </a:t>
            </a:r>
            <a:r>
              <a:rPr lang="ru-RU" sz="3600" dirty="0"/>
              <a:t>усе </a:t>
            </a:r>
            <a:r>
              <a:rPr lang="ru-RU" sz="3600" dirty="0" err="1"/>
              <a:t>біжить</a:t>
            </a:r>
            <a:r>
              <a:rPr lang="ru-RU" sz="3600" dirty="0"/>
              <a:t> за </a:t>
            </a:r>
            <a:r>
              <a:rPr lang="ru-RU" sz="3600" dirty="0" err="1"/>
              <a:t>метеликом</a:t>
            </a:r>
            <a:r>
              <a:rPr lang="ru-RU" sz="3600" dirty="0"/>
              <a:t>, </a:t>
            </a:r>
            <a:r>
              <a:rPr lang="ru-RU" sz="3600" dirty="0" smtClean="0"/>
              <a:t> дивиться  </a:t>
            </a:r>
            <a:r>
              <a:rPr lang="ru-RU" sz="3600" dirty="0" err="1"/>
              <a:t>йому</a:t>
            </a:r>
            <a:r>
              <a:rPr lang="ru-RU" sz="3600" dirty="0"/>
              <a:t> </a:t>
            </a:r>
            <a:r>
              <a:rPr lang="ru-RU" sz="3600" dirty="0" err="1"/>
              <a:t>вслід</a:t>
            </a:r>
            <a:r>
              <a:rPr lang="ru-RU" sz="3600" dirty="0"/>
              <a:t>, </a:t>
            </a:r>
            <a:r>
              <a:rPr lang="ru-RU" sz="3600" dirty="0" smtClean="0"/>
              <a:t> як </a:t>
            </a:r>
            <a:r>
              <a:rPr lang="ru-RU" sz="3600" dirty="0" err="1"/>
              <a:t>раптом</a:t>
            </a:r>
            <a:r>
              <a:rPr lang="ru-RU" sz="3600" dirty="0"/>
              <a:t> – </a:t>
            </a:r>
            <a:r>
              <a:rPr lang="ru-RU" sz="3600" dirty="0" err="1"/>
              <a:t>шубовсть</a:t>
            </a:r>
            <a:r>
              <a:rPr lang="ru-RU" sz="3600" dirty="0"/>
              <a:t> у воду! </a:t>
            </a:r>
            <a:r>
              <a:rPr lang="en-GB" sz="3600" dirty="0" err="1"/>
              <a:t>Не</a:t>
            </a:r>
            <a:r>
              <a:rPr lang="en-GB" sz="3600" dirty="0"/>
              <a:t> </a:t>
            </a:r>
            <a:r>
              <a:rPr lang="en-GB" sz="3600" dirty="0" err="1"/>
              <a:t>помітив</a:t>
            </a:r>
            <a:r>
              <a:rPr lang="en-GB" sz="3600" dirty="0"/>
              <a:t>, </a:t>
            </a:r>
            <a:r>
              <a:rPr lang="en-GB" sz="3600" dirty="0" err="1"/>
              <a:t>що</a:t>
            </a:r>
            <a:r>
              <a:rPr lang="en-GB" sz="3600" dirty="0"/>
              <a:t> </a:t>
            </a:r>
            <a:r>
              <a:rPr lang="en-GB" sz="3600" dirty="0" err="1"/>
              <a:t>через</a:t>
            </a:r>
            <a:r>
              <a:rPr lang="en-GB" sz="3600" dirty="0"/>
              <a:t> </a:t>
            </a:r>
            <a:r>
              <a:rPr lang="en-GB" sz="3600" dirty="0" err="1"/>
              <a:t>дорогу</a:t>
            </a:r>
            <a:r>
              <a:rPr lang="en-GB" sz="3600" dirty="0"/>
              <a:t> </a:t>
            </a:r>
            <a:r>
              <a:rPr lang="en-GB" sz="3600" dirty="0" err="1"/>
              <a:t>струмок</a:t>
            </a:r>
            <a:r>
              <a:rPr lang="en-GB" sz="3600" dirty="0"/>
              <a:t> </a:t>
            </a:r>
            <a:r>
              <a:rPr lang="en-GB" sz="3600" dirty="0" err="1"/>
              <a:t>біжить</a:t>
            </a:r>
            <a:r>
              <a:rPr lang="en-GB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134" y="1846263"/>
            <a:ext cx="618405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18715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–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хто</a:t>
            </a:r>
            <a:r>
              <a:rPr lang="ru-RU" sz="3600" dirty="0"/>
              <a:t> тут </a:t>
            </a:r>
            <a:r>
              <a:rPr lang="ru-RU" sz="3600" dirty="0" err="1"/>
              <a:t>піднімає</a:t>
            </a:r>
            <a:r>
              <a:rPr lang="ru-RU" sz="3600" dirty="0"/>
              <a:t> шум? – </a:t>
            </a:r>
            <a:r>
              <a:rPr lang="ru-RU" sz="3600" dirty="0" err="1"/>
              <a:t>обурився</a:t>
            </a:r>
            <a:r>
              <a:rPr lang="ru-RU" sz="3600" dirty="0"/>
              <a:t> рак.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/>
              <a:t>– Не </a:t>
            </a:r>
            <a:r>
              <a:rPr lang="ru-RU" sz="3600" dirty="0" err="1" smtClean="0"/>
              <a:t>гнівайтесь</a:t>
            </a:r>
            <a:r>
              <a:rPr lang="ru-RU" sz="3600" dirty="0" smtClean="0"/>
              <a:t>, </a:t>
            </a:r>
            <a:r>
              <a:rPr lang="ru-RU" sz="3600" dirty="0"/>
              <a:t>дядечку рак, я не </a:t>
            </a:r>
            <a:r>
              <a:rPr lang="ru-RU" sz="3600" dirty="0" err="1"/>
              <a:t>навмисно</a:t>
            </a:r>
            <a:r>
              <a:rPr lang="ru-RU" sz="3600" dirty="0"/>
              <a:t>. </a:t>
            </a:r>
            <a:r>
              <a:rPr lang="ru-RU" sz="3600" dirty="0" err="1"/>
              <a:t>Чи</a:t>
            </a:r>
            <a:r>
              <a:rPr lang="ru-RU" sz="3600" dirty="0"/>
              <a:t> не </a:t>
            </a:r>
            <a:r>
              <a:rPr lang="ru-RU" sz="3600" dirty="0" err="1"/>
              <a:t>знаєте</a:t>
            </a:r>
            <a:r>
              <a:rPr lang="ru-RU" sz="3600" dirty="0"/>
              <a:t> </a:t>
            </a:r>
            <a:r>
              <a:rPr lang="ru-RU" sz="3600" dirty="0" err="1"/>
              <a:t>ви</a:t>
            </a:r>
            <a:r>
              <a:rPr lang="ru-RU" sz="3600" dirty="0"/>
              <a:t>, де б я </a:t>
            </a:r>
            <a:r>
              <a:rPr lang="ru-RU" sz="3600" dirty="0" err="1"/>
              <a:t>міг</a:t>
            </a:r>
            <a:r>
              <a:rPr lang="ru-RU" sz="3600" dirty="0"/>
              <a:t> </a:t>
            </a:r>
            <a:r>
              <a:rPr lang="ru-RU" sz="3600" dirty="0" err="1"/>
              <a:t>дістати</a:t>
            </a:r>
            <a:r>
              <a:rPr lang="ru-RU" sz="3600" dirty="0"/>
              <a:t> </a:t>
            </a:r>
            <a:r>
              <a:rPr lang="ru-RU" sz="3600" dirty="0" err="1"/>
              <a:t>штанці</a:t>
            </a:r>
            <a:r>
              <a:rPr lang="ru-RU" sz="3600" dirty="0"/>
              <a:t> з </a:t>
            </a:r>
            <a:r>
              <a:rPr lang="ru-RU" sz="3600" dirty="0" err="1"/>
              <a:t>кишенями</a:t>
            </a:r>
            <a:r>
              <a:rPr lang="ru-RU" sz="3600" dirty="0"/>
              <a:t>?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1462" y="1846263"/>
            <a:ext cx="690940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– Принеси </a:t>
            </a:r>
            <a:r>
              <a:rPr lang="ru-RU" sz="3200" dirty="0" err="1"/>
              <a:t>мені</a:t>
            </a:r>
            <a:r>
              <a:rPr lang="ru-RU" sz="3200" dirty="0"/>
              <a:t>, </a:t>
            </a:r>
            <a:r>
              <a:rPr lang="ru-RU" sz="3200" dirty="0" err="1"/>
              <a:t>друже</a:t>
            </a:r>
            <a:r>
              <a:rPr lang="ru-RU" sz="3200" dirty="0" smtClean="0"/>
              <a:t>,  </a:t>
            </a:r>
            <a:r>
              <a:rPr lang="ru-RU" sz="3200" dirty="0"/>
              <a:t>полотна, і я </a:t>
            </a:r>
            <a:r>
              <a:rPr lang="ru-RU" sz="3200" dirty="0" smtClean="0"/>
              <a:t> скрою  </a:t>
            </a:r>
            <a:r>
              <a:rPr lang="ru-RU" sz="3200" dirty="0" err="1" smtClean="0"/>
              <a:t>тобі</a:t>
            </a:r>
            <a:r>
              <a:rPr lang="ru-RU" sz="3200" dirty="0" smtClean="0"/>
              <a:t>  </a:t>
            </a:r>
            <a:r>
              <a:rPr lang="ru-RU" sz="3200" dirty="0" err="1" smtClean="0"/>
              <a:t>штанці</a:t>
            </a:r>
            <a:r>
              <a:rPr lang="ru-RU" sz="3200" dirty="0"/>
              <a:t>. </a:t>
            </a:r>
            <a:r>
              <a:rPr lang="ru-RU" sz="3200" dirty="0" smtClean="0"/>
              <a:t> І </a:t>
            </a:r>
            <a:r>
              <a:rPr lang="ru-RU" sz="3200" dirty="0" err="1"/>
              <a:t>нащо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</a:t>
            </a:r>
            <a:r>
              <a:rPr lang="ru-RU" sz="3200" dirty="0" err="1"/>
              <a:t>такий</a:t>
            </a:r>
            <a:r>
              <a:rPr lang="ru-RU" sz="3200" dirty="0"/>
              <a:t> </a:t>
            </a:r>
            <a:r>
              <a:rPr lang="ru-RU" sz="3200" dirty="0" err="1"/>
              <a:t>галас</a:t>
            </a:r>
            <a:r>
              <a:rPr lang="ru-RU" sz="3200" dirty="0"/>
              <a:t> </a:t>
            </a:r>
            <a:r>
              <a:rPr lang="ru-RU" sz="3200" dirty="0" err="1"/>
              <a:t>зчиняти</a:t>
            </a:r>
            <a:r>
              <a:rPr lang="ru-RU" sz="3200" dirty="0"/>
              <a:t>... – пробурчав рак і </a:t>
            </a:r>
            <a:r>
              <a:rPr lang="ru-RU" sz="3200" dirty="0" err="1"/>
              <a:t>зник</a:t>
            </a:r>
            <a:r>
              <a:rPr lang="ru-RU" sz="3200" dirty="0"/>
              <a:t> </a:t>
            </a:r>
            <a:r>
              <a:rPr lang="ru-RU" sz="3200" dirty="0" err="1"/>
              <a:t>під</a:t>
            </a:r>
            <a:r>
              <a:rPr lang="ru-RU" sz="3200" dirty="0"/>
              <a:t> </a:t>
            </a:r>
            <a:r>
              <a:rPr lang="ru-RU" sz="3200" dirty="0" err="1"/>
              <a:t>каменем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919530"/>
            <a:ext cx="6676190" cy="3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688417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"</a:t>
            </a:r>
            <a:r>
              <a:rPr lang="en-GB" sz="3600" dirty="0" err="1"/>
              <a:t>Треба</a:t>
            </a:r>
            <a:r>
              <a:rPr lang="en-GB" sz="3600" dirty="0"/>
              <a:t> </a:t>
            </a:r>
            <a:r>
              <a:rPr lang="en-GB" sz="3600" dirty="0" err="1"/>
              <a:t>піти</a:t>
            </a:r>
            <a:r>
              <a:rPr lang="en-GB" sz="3600" dirty="0"/>
              <a:t> </a:t>
            </a:r>
            <a:r>
              <a:rPr lang="en-GB" sz="3600" dirty="0" err="1"/>
              <a:t>до</a:t>
            </a:r>
            <a:r>
              <a:rPr lang="en-GB" sz="3600" dirty="0"/>
              <a:t> </a:t>
            </a:r>
            <a:r>
              <a:rPr lang="en-GB" sz="3600" dirty="0" err="1"/>
              <a:t>очеретянки</a:t>
            </a:r>
            <a:r>
              <a:rPr lang="en-GB" sz="3600" dirty="0"/>
              <a:t>, – </a:t>
            </a:r>
            <a:r>
              <a:rPr lang="en-GB" sz="3600" dirty="0" err="1"/>
              <a:t>подумав</a:t>
            </a:r>
            <a:r>
              <a:rPr lang="en-GB" sz="3600" dirty="0"/>
              <a:t> </a:t>
            </a:r>
            <a:r>
              <a:rPr lang="en-GB" sz="3600" dirty="0" err="1"/>
              <a:t>кріт</a:t>
            </a:r>
            <a:r>
              <a:rPr lang="en-GB" sz="3600" dirty="0"/>
              <a:t>. – </a:t>
            </a:r>
            <a:r>
              <a:rPr lang="en-GB" sz="3600" dirty="0" err="1"/>
              <a:t>Очеретянка</a:t>
            </a:r>
            <a:r>
              <a:rPr lang="en-GB" sz="3600" dirty="0"/>
              <a:t> </a:t>
            </a:r>
            <a:r>
              <a:rPr lang="en-GB" sz="3600" dirty="0" err="1"/>
              <a:t>вміє</a:t>
            </a:r>
            <a:r>
              <a:rPr lang="en-GB" sz="3600" dirty="0"/>
              <a:t> </a:t>
            </a:r>
            <a:r>
              <a:rPr lang="en-GB" sz="3600" dirty="0" err="1"/>
              <a:t>зшити</a:t>
            </a:r>
            <a:r>
              <a:rPr lang="en-GB" sz="3600" dirty="0"/>
              <a:t> </a:t>
            </a:r>
            <a:r>
              <a:rPr lang="en-GB" sz="3600" dirty="0" err="1"/>
              <a:t>собі</a:t>
            </a:r>
            <a:r>
              <a:rPr lang="en-GB" sz="3600" dirty="0"/>
              <a:t> </a:t>
            </a:r>
            <a:r>
              <a:rPr lang="en-GB" sz="3600" dirty="0" err="1"/>
              <a:t>гніздо</a:t>
            </a:r>
            <a:r>
              <a:rPr lang="en-GB" sz="3600" dirty="0"/>
              <a:t> </a:t>
            </a:r>
            <a:r>
              <a:rPr lang="en-GB" sz="3600" dirty="0" err="1"/>
              <a:t>та</a:t>
            </a:r>
            <a:r>
              <a:rPr lang="en-GB" sz="3600" dirty="0"/>
              <a:t>, </a:t>
            </a:r>
            <a:r>
              <a:rPr lang="en-GB" sz="3600" dirty="0" err="1"/>
              <a:t>мабуть</a:t>
            </a:r>
            <a:r>
              <a:rPr lang="en-GB" sz="3600" dirty="0"/>
              <a:t>, </a:t>
            </a:r>
            <a:r>
              <a:rPr lang="en-GB" sz="3600" dirty="0" err="1"/>
              <a:t>зуміє</a:t>
            </a:r>
            <a:r>
              <a:rPr lang="en-GB" sz="3600" dirty="0"/>
              <a:t> </a:t>
            </a:r>
            <a:r>
              <a:rPr lang="en-GB" sz="3600" dirty="0" err="1"/>
              <a:t>пошити</a:t>
            </a:r>
            <a:r>
              <a:rPr lang="en-GB" sz="3600" dirty="0"/>
              <a:t> і </a:t>
            </a:r>
            <a:r>
              <a:rPr lang="en-GB" sz="3600" dirty="0" err="1"/>
              <a:t>штанці</a:t>
            </a:r>
            <a:r>
              <a:rPr lang="en-GB" sz="3600" dirty="0" smtClean="0"/>
              <a:t>.</a:t>
            </a:r>
            <a:r>
              <a:rPr lang="uk-UA" sz="3600" dirty="0" smtClean="0"/>
              <a:t>    </a:t>
            </a:r>
            <a:r>
              <a:rPr lang="ru-RU" sz="3600" dirty="0" smtClean="0"/>
              <a:t> 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4598" y="1871911"/>
            <a:ext cx="6676190" cy="3971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2172" y="2005783"/>
            <a:ext cx="4129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–Добре, я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зшию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тобі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штанці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–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пообіцяла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очеретянка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– але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мені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спочатку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принеси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скроєне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полотно.</a:t>
            </a:r>
            <a:endParaRPr lang="uk-UA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06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57352"/>
          </a:xfrm>
        </p:spPr>
        <p:txBody>
          <a:bodyPr>
            <a:normAutofit fontScale="90000"/>
          </a:bodyPr>
          <a:lstStyle/>
          <a:p>
            <a:r>
              <a:rPr lang="ru-RU" dirty="0"/>
              <a:t>– </a:t>
            </a:r>
            <a:r>
              <a:rPr lang="ru-RU" sz="3600" dirty="0"/>
              <a:t>Ах, </a:t>
            </a:r>
            <a:r>
              <a:rPr lang="ru-RU" sz="3600" dirty="0" err="1"/>
              <a:t>біда</a:t>
            </a:r>
            <a:r>
              <a:rPr lang="ru-RU" sz="3600" dirty="0"/>
              <a:t> моя, </a:t>
            </a:r>
            <a:r>
              <a:rPr lang="en-US" sz="3600" dirty="0" smtClean="0"/>
              <a:t> </a:t>
            </a:r>
            <a:r>
              <a:rPr lang="ru-RU" sz="3600" dirty="0" err="1" smtClean="0"/>
              <a:t>біда</a:t>
            </a:r>
            <a:r>
              <a:rPr lang="ru-RU" sz="3600" dirty="0"/>
              <a:t>! – </a:t>
            </a:r>
            <a:r>
              <a:rPr lang="en-US" sz="3600" dirty="0" smtClean="0"/>
              <a:t> </a:t>
            </a:r>
            <a:r>
              <a:rPr lang="ru-RU" sz="3600" dirty="0" smtClean="0"/>
              <a:t>плаче </a:t>
            </a:r>
            <a:r>
              <a:rPr lang="en-US" sz="3600" dirty="0" smtClean="0"/>
              <a:t> </a:t>
            </a:r>
            <a:r>
              <a:rPr lang="ru-RU" sz="3600" dirty="0" err="1" smtClean="0"/>
              <a:t>кріт</a:t>
            </a:r>
            <a:r>
              <a:rPr lang="ru-RU" sz="3600" dirty="0" smtClean="0"/>
              <a:t> </a:t>
            </a:r>
            <a:r>
              <a:rPr lang="en-US" sz="3600" dirty="0" smtClean="0"/>
              <a:t> </a:t>
            </a:r>
            <a:r>
              <a:rPr lang="ru-RU" sz="3600" dirty="0" smtClean="0"/>
              <a:t>на </a:t>
            </a:r>
            <a:r>
              <a:rPr lang="en-US" sz="3600" dirty="0" smtClean="0"/>
              <a:t> </a:t>
            </a:r>
            <a:r>
              <a:rPr lang="ru-RU" sz="3600" dirty="0" smtClean="0"/>
              <a:t>горбку</a:t>
            </a:r>
            <a:r>
              <a:rPr lang="ru-RU" sz="3600" dirty="0"/>
              <a:t>. – Рак </a:t>
            </a:r>
            <a:r>
              <a:rPr lang="ru-RU" sz="3600" dirty="0" err="1"/>
              <a:t>хоче</a:t>
            </a:r>
            <a:r>
              <a:rPr lang="ru-RU" sz="3600" dirty="0"/>
              <a:t> </a:t>
            </a:r>
            <a:r>
              <a:rPr lang="ru-RU" sz="3600" dirty="0" err="1"/>
              <a:t>скроїти</a:t>
            </a:r>
            <a:r>
              <a:rPr lang="ru-RU" sz="3600" dirty="0"/>
              <a:t> </a:t>
            </a:r>
            <a:r>
              <a:rPr lang="ru-RU" sz="3600" dirty="0" err="1"/>
              <a:t>мені</a:t>
            </a:r>
            <a:r>
              <a:rPr lang="ru-RU" sz="3600" dirty="0"/>
              <a:t> </a:t>
            </a:r>
            <a:r>
              <a:rPr lang="ru-RU" sz="3600" dirty="0" err="1"/>
              <a:t>штанці</a:t>
            </a:r>
            <a:r>
              <a:rPr lang="ru-RU" sz="3600" dirty="0"/>
              <a:t>, </a:t>
            </a:r>
            <a:r>
              <a:rPr lang="ru-RU" sz="3600" dirty="0" err="1"/>
              <a:t>очеретянка</a:t>
            </a:r>
            <a:r>
              <a:rPr lang="ru-RU" sz="3600" dirty="0"/>
              <a:t> </a:t>
            </a:r>
            <a:r>
              <a:rPr lang="ru-RU" sz="3600" dirty="0" err="1"/>
              <a:t>хоче</a:t>
            </a:r>
            <a:r>
              <a:rPr lang="ru-RU" sz="3600" dirty="0"/>
              <a:t> </a:t>
            </a:r>
            <a:r>
              <a:rPr lang="ru-RU" sz="3600" dirty="0" err="1"/>
              <a:t>пошити</a:t>
            </a:r>
            <a:r>
              <a:rPr lang="ru-RU" sz="3600" dirty="0"/>
              <a:t> </a:t>
            </a:r>
            <a:r>
              <a:rPr lang="ru-RU" sz="3600" dirty="0" err="1"/>
              <a:t>мені</a:t>
            </a:r>
            <a:r>
              <a:rPr lang="ru-RU" sz="3600" dirty="0"/>
              <a:t> </a:t>
            </a:r>
            <a:r>
              <a:rPr lang="ru-RU" sz="3600" dirty="0" err="1"/>
              <a:t>їх</a:t>
            </a:r>
            <a:r>
              <a:rPr lang="ru-RU" sz="3600" dirty="0"/>
              <a:t>, але де </a:t>
            </a:r>
            <a:r>
              <a:rPr lang="ru-RU" sz="3600" dirty="0" err="1"/>
              <a:t>взяти</a:t>
            </a:r>
            <a:r>
              <a:rPr lang="ru-RU" sz="3600" dirty="0"/>
              <a:t> полотно?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355" y="1846263"/>
            <a:ext cx="652761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ЗУПИНКА!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Чи справдилися твої припущення?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До кого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 звернувся по допомогу?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Чому вони не змогли допомогти </a:t>
            </a:r>
            <a:r>
              <a:rPr lang="uk-UA" sz="4000" dirty="0" err="1" smtClean="0"/>
              <a:t>кротику</a:t>
            </a:r>
            <a:r>
              <a:rPr lang="uk-UA" sz="4000" dirty="0" smtClean="0"/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Як ти гадаєш, будуть у </a:t>
            </a:r>
            <a:r>
              <a:rPr lang="uk-UA" sz="4000" dirty="0" err="1" smtClean="0"/>
              <a:t>кротика</a:t>
            </a:r>
            <a:r>
              <a:rPr lang="uk-UA" sz="4000" dirty="0" smtClean="0"/>
              <a:t> штанці з кишенями?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Хто йому допоможе?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6225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57352"/>
          </a:xfrm>
        </p:spPr>
        <p:txBody>
          <a:bodyPr>
            <a:normAutofit fontScale="90000"/>
          </a:bodyPr>
          <a:lstStyle/>
          <a:p>
            <a:r>
              <a:rPr lang="ru-RU" sz="3100" dirty="0" err="1"/>
              <a:t>Раптом</a:t>
            </a:r>
            <a:r>
              <a:rPr lang="ru-RU" sz="3100" dirty="0"/>
              <a:t> до крота </a:t>
            </a:r>
            <a:r>
              <a:rPr lang="ru-RU" sz="3100" dirty="0" err="1"/>
              <a:t>схилився</a:t>
            </a:r>
            <a:r>
              <a:rPr lang="ru-RU" sz="3100" dirty="0"/>
              <a:t> </a:t>
            </a:r>
            <a:r>
              <a:rPr lang="ru-RU" sz="3100" dirty="0" err="1"/>
              <a:t>льон</a:t>
            </a:r>
            <a:r>
              <a:rPr lang="ru-RU" sz="3100" dirty="0"/>
              <a:t>:</a:t>
            </a:r>
            <a:r>
              <a:rPr lang="uk-UA" sz="3100" dirty="0"/>
              <a:t/>
            </a:r>
            <a:br>
              <a:rPr lang="uk-UA" sz="3100" dirty="0"/>
            </a:br>
            <a:r>
              <a:rPr lang="ru-RU" sz="3100" dirty="0"/>
              <a:t>– </a:t>
            </a:r>
            <a:r>
              <a:rPr lang="ru-RU" sz="3100" dirty="0" err="1"/>
              <a:t>Допоможи</a:t>
            </a:r>
            <a:r>
              <a:rPr lang="ru-RU" sz="3100" dirty="0"/>
              <a:t> </a:t>
            </a:r>
            <a:r>
              <a:rPr lang="ru-RU" sz="3100" dirty="0" err="1"/>
              <a:t>мені</a:t>
            </a:r>
            <a:r>
              <a:rPr lang="ru-RU" sz="3100" dirty="0"/>
              <a:t>, прополи </a:t>
            </a:r>
            <a:r>
              <a:rPr lang="ru-RU" sz="3100" dirty="0" err="1"/>
              <a:t>бур'яни</a:t>
            </a:r>
            <a:r>
              <a:rPr lang="ru-RU" sz="3100" dirty="0"/>
              <a:t>, </a:t>
            </a:r>
            <a:r>
              <a:rPr lang="ru-RU" sz="3100" dirty="0" err="1" smtClean="0"/>
              <a:t>ато</a:t>
            </a:r>
            <a:r>
              <a:rPr lang="ru-RU" sz="3100" dirty="0" smtClean="0"/>
              <a:t> </a:t>
            </a:r>
            <a:r>
              <a:rPr lang="ru-RU" sz="3100" dirty="0"/>
              <a:t>вони мене </a:t>
            </a:r>
            <a:r>
              <a:rPr lang="ru-RU" sz="3100" dirty="0" err="1"/>
              <a:t>зовсім</a:t>
            </a:r>
            <a:r>
              <a:rPr lang="ru-RU" sz="3100" dirty="0"/>
              <a:t> </a:t>
            </a:r>
            <a:r>
              <a:rPr lang="ru-RU" sz="3100" dirty="0" err="1"/>
              <a:t>задушать</a:t>
            </a:r>
            <a:r>
              <a:rPr lang="ru-RU" sz="3100" dirty="0"/>
              <a:t>. А </a:t>
            </a:r>
            <a:r>
              <a:rPr lang="ru-RU" sz="3100" dirty="0" err="1"/>
              <a:t>жуків</a:t>
            </a:r>
            <a:r>
              <a:rPr lang="ru-RU" sz="3100" dirty="0"/>
              <a:t> </a:t>
            </a:r>
            <a:r>
              <a:rPr lang="ru-RU" sz="3100" dirty="0" err="1"/>
              <a:t>скільки</a:t>
            </a:r>
            <a:r>
              <a:rPr lang="ru-RU" sz="3100" dirty="0"/>
              <a:t>! </a:t>
            </a:r>
            <a:r>
              <a:rPr lang="ru-RU" sz="3100" dirty="0" err="1"/>
              <a:t>Прожени</a:t>
            </a:r>
            <a:r>
              <a:rPr lang="ru-RU" sz="3100" dirty="0"/>
              <a:t> </a:t>
            </a:r>
            <a:r>
              <a:rPr lang="ru-RU" sz="3100" dirty="0" err="1"/>
              <a:t>жуків</a:t>
            </a:r>
            <a:r>
              <a:rPr lang="ru-RU" sz="3100" dirty="0"/>
              <a:t>! А я </a:t>
            </a:r>
            <a:r>
              <a:rPr lang="ru-RU" sz="3100" dirty="0" err="1"/>
              <a:t>пораджу</a:t>
            </a:r>
            <a:r>
              <a:rPr lang="ru-RU" sz="3100" dirty="0"/>
              <a:t> </a:t>
            </a:r>
            <a:r>
              <a:rPr lang="ru-RU" sz="3100" dirty="0" err="1"/>
              <a:t>тобі</a:t>
            </a:r>
            <a:r>
              <a:rPr lang="ru-RU" sz="3100" dirty="0"/>
              <a:t>, </a:t>
            </a:r>
            <a:r>
              <a:rPr lang="ru-RU" sz="3100" dirty="0" err="1"/>
              <a:t>що</a:t>
            </a:r>
            <a:r>
              <a:rPr lang="ru-RU" sz="3100" dirty="0"/>
              <a:t> </a:t>
            </a:r>
            <a:r>
              <a:rPr lang="ru-RU" sz="3100" dirty="0" err="1"/>
              <a:t>ти</a:t>
            </a:r>
            <a:r>
              <a:rPr lang="ru-RU" sz="3100" dirty="0"/>
              <a:t> </a:t>
            </a:r>
            <a:r>
              <a:rPr lang="ru-RU" sz="3100" dirty="0" err="1"/>
              <a:t>маєш</a:t>
            </a:r>
            <a:r>
              <a:rPr lang="ru-RU" sz="3100" dirty="0"/>
              <a:t> </a:t>
            </a:r>
            <a:r>
              <a:rPr lang="ru-RU" sz="3100" dirty="0" err="1"/>
              <a:t>іще</a:t>
            </a:r>
            <a:r>
              <a:rPr lang="ru-RU" sz="3100" dirty="0"/>
              <a:t> </a:t>
            </a:r>
            <a:r>
              <a:rPr lang="ru-RU" sz="3100" dirty="0" err="1"/>
              <a:t>зробити</a:t>
            </a:r>
            <a:r>
              <a:rPr lang="ru-RU" sz="3100" dirty="0"/>
              <a:t>, </a:t>
            </a:r>
            <a:r>
              <a:rPr lang="ru-RU" sz="3100" dirty="0" err="1"/>
              <a:t>щоб</a:t>
            </a:r>
            <a:r>
              <a:rPr lang="ru-RU" sz="3100" dirty="0"/>
              <a:t> </a:t>
            </a:r>
            <a:r>
              <a:rPr lang="ru-RU" sz="3100" dirty="0" err="1"/>
              <a:t>здобути</a:t>
            </a:r>
            <a:r>
              <a:rPr lang="ru-RU" sz="3100" dirty="0"/>
              <a:t> </a:t>
            </a:r>
            <a:r>
              <a:rPr lang="ru-RU" sz="3100" dirty="0" err="1"/>
              <a:t>штанці</a:t>
            </a:r>
            <a:r>
              <a:rPr lang="ru-RU" sz="3100" dirty="0"/>
              <a:t> з </a:t>
            </a:r>
            <a:r>
              <a:rPr lang="ru-RU" sz="3100" dirty="0" err="1"/>
              <a:t>кишенями</a:t>
            </a:r>
            <a:r>
              <a:rPr lang="ru-RU" sz="31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81435"/>
            <a:ext cx="6676190" cy="3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І </a:t>
            </a:r>
            <a:r>
              <a:rPr lang="en-GB" sz="3200" dirty="0" err="1"/>
              <a:t>кріт</a:t>
            </a:r>
            <a:r>
              <a:rPr lang="en-GB" sz="3200" dirty="0"/>
              <a:t> </a:t>
            </a:r>
            <a:r>
              <a:rPr lang="en-GB" sz="3200" dirty="0" err="1"/>
              <a:t>заходився</a:t>
            </a:r>
            <a:r>
              <a:rPr lang="en-GB" sz="3200" dirty="0"/>
              <a:t> </a:t>
            </a:r>
            <a:r>
              <a:rPr lang="en-GB" sz="3200" dirty="0" err="1"/>
              <a:t>працювати</a:t>
            </a:r>
            <a:r>
              <a:rPr lang="en-GB" sz="3200" dirty="0"/>
              <a:t>. </a:t>
            </a:r>
            <a:r>
              <a:rPr lang="en-GB" sz="3200" dirty="0" err="1"/>
              <a:t>Він</a:t>
            </a:r>
            <a:r>
              <a:rPr lang="en-GB" sz="3200" dirty="0"/>
              <a:t> </a:t>
            </a:r>
            <a:r>
              <a:rPr lang="en-GB" sz="3200" dirty="0" err="1"/>
              <a:t>весь</a:t>
            </a:r>
            <a:r>
              <a:rPr lang="en-GB" sz="3200" dirty="0"/>
              <a:t> </a:t>
            </a:r>
            <a:r>
              <a:rPr lang="en-GB" sz="3200" dirty="0" err="1"/>
              <a:t>час</a:t>
            </a:r>
            <a:r>
              <a:rPr lang="en-GB" sz="3200" dirty="0"/>
              <a:t> </a:t>
            </a:r>
            <a:r>
              <a:rPr lang="en-GB" sz="3200" dirty="0" err="1"/>
              <a:t>тільки</a:t>
            </a:r>
            <a:r>
              <a:rPr lang="en-GB" sz="3200" dirty="0"/>
              <a:t> й </a:t>
            </a:r>
            <a:r>
              <a:rPr lang="en-GB" sz="3200" dirty="0" err="1"/>
              <a:t>робив</a:t>
            </a:r>
            <a:r>
              <a:rPr lang="en-GB" sz="3200" dirty="0"/>
              <a:t>, </a:t>
            </a:r>
            <a:r>
              <a:rPr lang="en-GB" sz="3200" dirty="0" err="1"/>
              <a:t>що</a:t>
            </a:r>
            <a:r>
              <a:rPr lang="en-GB" sz="3200" dirty="0"/>
              <a:t> </a:t>
            </a:r>
            <a:r>
              <a:rPr lang="en-GB" sz="3200" dirty="0" err="1"/>
              <a:t>поливав</a:t>
            </a:r>
            <a:r>
              <a:rPr lang="en-GB" sz="3200" dirty="0"/>
              <a:t> </a:t>
            </a:r>
            <a:r>
              <a:rPr lang="en-GB" sz="3200" dirty="0" err="1"/>
              <a:t>льон</a:t>
            </a:r>
            <a:r>
              <a:rPr lang="en-GB" sz="3200" dirty="0"/>
              <a:t> </a:t>
            </a:r>
            <a:r>
              <a:rPr lang="en-GB" sz="3200" dirty="0" err="1"/>
              <a:t>та</a:t>
            </a:r>
            <a:r>
              <a:rPr lang="en-GB" sz="3200" dirty="0"/>
              <a:t> </a:t>
            </a:r>
            <a:r>
              <a:rPr lang="en-GB" sz="3200" dirty="0" err="1"/>
              <a:t>відганяв</a:t>
            </a:r>
            <a:r>
              <a:rPr lang="en-GB" sz="3200" dirty="0"/>
              <a:t> </a:t>
            </a:r>
            <a:r>
              <a:rPr lang="en-GB" sz="3200" dirty="0" err="1"/>
              <a:t>гусениць</a:t>
            </a:r>
            <a:r>
              <a:rPr lang="en-GB" sz="3200" dirty="0"/>
              <a:t> і </a:t>
            </a:r>
            <a:r>
              <a:rPr lang="en-GB" sz="3200" dirty="0" err="1"/>
              <a:t>жуків</a:t>
            </a:r>
            <a:r>
              <a:rPr lang="en-GB" sz="3200" dirty="0"/>
              <a:t>.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598" y="1846263"/>
            <a:ext cx="663512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9672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Але от </a:t>
            </a:r>
            <a:r>
              <a:rPr lang="ru-RU" sz="3600" dirty="0" err="1"/>
              <a:t>дозрів</a:t>
            </a:r>
            <a:r>
              <a:rPr lang="ru-RU" sz="3600" dirty="0"/>
              <a:t> </a:t>
            </a:r>
            <a:r>
              <a:rPr lang="ru-RU" sz="3600" dirty="0" err="1"/>
              <a:t>льон</a:t>
            </a:r>
            <a:r>
              <a:rPr lang="ru-RU" sz="3600" dirty="0"/>
              <a:t>, і попросив </a:t>
            </a:r>
            <a:r>
              <a:rPr lang="ru-RU" sz="3600" dirty="0" err="1"/>
              <a:t>він</a:t>
            </a:r>
            <a:r>
              <a:rPr lang="ru-RU" sz="3600" dirty="0"/>
              <a:t> крота </a:t>
            </a:r>
            <a:r>
              <a:rPr lang="ru-RU" sz="3600" dirty="0" err="1"/>
              <a:t>висмикнути</a:t>
            </a:r>
            <a:r>
              <a:rPr lang="ru-RU" sz="3600" dirty="0"/>
              <a:t> </a:t>
            </a:r>
            <a:r>
              <a:rPr lang="ru-RU" sz="3600" dirty="0" err="1"/>
              <a:t>його</a:t>
            </a:r>
            <a:r>
              <a:rPr lang="ru-RU" sz="3600" dirty="0"/>
              <a:t> з </a:t>
            </a:r>
            <a:r>
              <a:rPr lang="ru-RU" sz="3600" dirty="0" err="1"/>
              <a:t>землі</a:t>
            </a:r>
            <a:r>
              <a:rPr lang="ru-RU" sz="3600" dirty="0"/>
              <a:t>, </a:t>
            </a:r>
            <a:r>
              <a:rPr lang="ru-RU" sz="3600" dirty="0" err="1"/>
              <a:t>зв'язати</a:t>
            </a:r>
            <a:r>
              <a:rPr lang="ru-RU" sz="3600" dirty="0"/>
              <a:t> в </a:t>
            </a:r>
            <a:r>
              <a:rPr lang="ru-RU" sz="3600" dirty="0" err="1"/>
              <a:t>оберемок</a:t>
            </a:r>
            <a:r>
              <a:rPr lang="ru-RU" sz="3600" dirty="0"/>
              <a:t> і </a:t>
            </a:r>
            <a:r>
              <a:rPr lang="ru-RU" sz="3600" dirty="0" err="1"/>
              <a:t>віднести</a:t>
            </a:r>
            <a:r>
              <a:rPr lang="ru-RU" sz="3600" dirty="0"/>
              <a:t> до </a:t>
            </a:r>
            <a:r>
              <a:rPr lang="ru-RU" sz="3600" dirty="0" err="1"/>
              <a:t>струмка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62387"/>
            <a:ext cx="6676190" cy="3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ПРИГОТУЙ                   ВЧИСЬ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3200" dirty="0"/>
              <a:t> </a:t>
            </a:r>
            <a:r>
              <a:rPr lang="uk-UA" sz="3200" dirty="0" smtClean="0"/>
              <a:t>Робочий зошит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/>
              <a:t> </a:t>
            </a:r>
            <a:r>
              <a:rPr lang="uk-UA" sz="3200" dirty="0" smtClean="0"/>
              <a:t>Ручку, олівець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3200" dirty="0"/>
              <a:t> </a:t>
            </a:r>
            <a:r>
              <a:rPr lang="uk-UA" sz="3200" dirty="0" smtClean="0"/>
              <a:t>Дотримуватися інструкцій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 smtClean="0"/>
              <a:t> Читати виразно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/>
              <a:t> </a:t>
            </a:r>
            <a:r>
              <a:rPr lang="uk-UA" sz="3200" dirty="0" smtClean="0"/>
              <a:t>Шукати і виписувати потрібні слова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3200" dirty="0"/>
              <a:t> </a:t>
            </a:r>
            <a:r>
              <a:rPr lang="uk-UA" sz="3200" dirty="0" smtClean="0"/>
              <a:t>Вести записи охайно і </a:t>
            </a:r>
            <a:r>
              <a:rPr lang="uk-UA" sz="3200" dirty="0" err="1" smtClean="0"/>
              <a:t>розбірливо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7719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619" y="866153"/>
            <a:ext cx="10653086" cy="1450757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А там, </a:t>
            </a:r>
            <a:r>
              <a:rPr lang="ru-RU" sz="3600" dirty="0" err="1"/>
              <a:t>біля</a:t>
            </a:r>
            <a:r>
              <a:rPr lang="ru-RU" sz="3600" dirty="0"/>
              <a:t> самого краю </a:t>
            </a:r>
            <a:r>
              <a:rPr lang="ru-RU" sz="3600" dirty="0" err="1"/>
              <a:t>струмка</a:t>
            </a:r>
            <a:r>
              <a:rPr lang="ru-RU" sz="3600" dirty="0"/>
              <a:t>, </a:t>
            </a:r>
            <a:r>
              <a:rPr lang="ru-RU" sz="3600" dirty="0" err="1"/>
              <a:t>сиділа</a:t>
            </a:r>
            <a:r>
              <a:rPr lang="ru-RU" sz="3600" dirty="0"/>
              <a:t> жаба. Вона </a:t>
            </a:r>
            <a:r>
              <a:rPr lang="ru-RU" sz="3600" dirty="0" err="1"/>
              <a:t>допомогла</a:t>
            </a:r>
            <a:r>
              <a:rPr lang="ru-RU" sz="3600" dirty="0"/>
              <a:t> кроту </a:t>
            </a:r>
            <a:r>
              <a:rPr lang="ru-RU" sz="3600" dirty="0" err="1"/>
              <a:t>занурити</a:t>
            </a:r>
            <a:r>
              <a:rPr lang="ru-RU" sz="3600" dirty="0"/>
              <a:t> </a:t>
            </a:r>
            <a:r>
              <a:rPr lang="ru-RU" sz="3600" dirty="0" err="1"/>
              <a:t>льон</a:t>
            </a:r>
            <a:r>
              <a:rPr lang="ru-RU" sz="3600" dirty="0"/>
              <a:t> у воду, а </a:t>
            </a:r>
            <a:r>
              <a:rPr lang="ru-RU" sz="3600" dirty="0" err="1"/>
              <a:t>зверху</a:t>
            </a:r>
            <a:r>
              <a:rPr lang="ru-RU" sz="3600" dirty="0"/>
              <a:t> </a:t>
            </a:r>
            <a:r>
              <a:rPr lang="ru-RU" sz="3600" dirty="0" err="1"/>
              <a:t>каменем</a:t>
            </a:r>
            <a:r>
              <a:rPr lang="ru-RU" sz="3600" dirty="0"/>
              <a:t> </a:t>
            </a:r>
            <a:r>
              <a:rPr lang="ru-RU" sz="3600" dirty="0" err="1"/>
              <a:t>причавити</a:t>
            </a:r>
            <a:r>
              <a:rPr lang="ru-RU" sz="3600" dirty="0"/>
              <a:t>,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льон</a:t>
            </a:r>
            <a:r>
              <a:rPr lang="ru-RU" sz="3600" dirty="0"/>
              <a:t> </a:t>
            </a:r>
            <a:r>
              <a:rPr lang="ru-RU" sz="3600" dirty="0" err="1"/>
              <a:t>під</a:t>
            </a:r>
            <a:r>
              <a:rPr lang="ru-RU" sz="3600" dirty="0"/>
              <a:t> водою </a:t>
            </a:r>
            <a:r>
              <a:rPr lang="ru-RU" sz="3600" dirty="0" err="1"/>
              <a:t>залишився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892" y="1846263"/>
            <a:ext cx="651254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431" y="338118"/>
            <a:ext cx="10498857" cy="200583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Коли </a:t>
            </a:r>
            <a:r>
              <a:rPr lang="ru-RU" sz="3600" dirty="0" err="1"/>
              <a:t>льон</a:t>
            </a:r>
            <a:r>
              <a:rPr lang="ru-RU" sz="3600" dirty="0"/>
              <a:t> </a:t>
            </a:r>
            <a:r>
              <a:rPr lang="ru-RU" sz="3600" dirty="0" err="1"/>
              <a:t>добряче</a:t>
            </a:r>
            <a:r>
              <a:rPr lang="ru-RU" sz="3600" dirty="0"/>
              <a:t> </a:t>
            </a:r>
            <a:r>
              <a:rPr lang="ru-RU" sz="3600" dirty="0" err="1"/>
              <a:t>змок</a:t>
            </a:r>
            <a:r>
              <a:rPr lang="ru-RU" sz="3600" dirty="0"/>
              <a:t>, </a:t>
            </a:r>
            <a:r>
              <a:rPr lang="ru-RU" sz="3600" dirty="0" err="1"/>
              <a:t>кріт</a:t>
            </a:r>
            <a:r>
              <a:rPr lang="ru-RU" sz="3600" dirty="0"/>
              <a:t> </a:t>
            </a:r>
            <a:r>
              <a:rPr lang="ru-RU" sz="3600" dirty="0" err="1"/>
              <a:t>виніс</a:t>
            </a:r>
            <a:r>
              <a:rPr lang="ru-RU" sz="3600" dirty="0"/>
              <a:t> </a:t>
            </a:r>
            <a:r>
              <a:rPr lang="ru-RU" sz="3600" dirty="0" err="1"/>
              <a:t>його</a:t>
            </a:r>
            <a:r>
              <a:rPr lang="ru-RU" sz="3600" dirty="0"/>
              <a:t> на берег і </a:t>
            </a:r>
            <a:r>
              <a:rPr lang="ru-RU" sz="3600" dirty="0" err="1"/>
              <a:t>збудував</a:t>
            </a:r>
            <a:r>
              <a:rPr lang="ru-RU" sz="3600" dirty="0"/>
              <a:t>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стебел</a:t>
            </a:r>
            <a:r>
              <a:rPr lang="ru-RU" sz="3600" dirty="0"/>
              <a:t> намет.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/>
              <a:t>– </a:t>
            </a:r>
            <a:r>
              <a:rPr lang="ru-RU" sz="3600" dirty="0" err="1"/>
              <a:t>Підсихай</a:t>
            </a:r>
            <a:r>
              <a:rPr lang="ru-RU" sz="3600" dirty="0"/>
              <a:t> </a:t>
            </a:r>
            <a:r>
              <a:rPr lang="ru-RU" sz="3600" dirty="0" err="1"/>
              <a:t>тепер</a:t>
            </a:r>
            <a:r>
              <a:rPr lang="ru-RU" sz="3600" dirty="0"/>
              <a:t> </a:t>
            </a:r>
            <a:r>
              <a:rPr lang="ru-RU" sz="3600" dirty="0" err="1"/>
              <a:t>швидше</a:t>
            </a:r>
            <a:r>
              <a:rPr lang="ru-RU" sz="3600" dirty="0"/>
              <a:t>, а я </a:t>
            </a:r>
            <a:r>
              <a:rPr lang="ru-RU" sz="3600" dirty="0" err="1"/>
              <a:t>поки</a:t>
            </a:r>
            <a:r>
              <a:rPr lang="ru-RU" sz="3600" dirty="0"/>
              <a:t> посплю.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387" y="1846263"/>
            <a:ext cx="655555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3159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Так і проспав би </a:t>
            </a:r>
            <a:r>
              <a:rPr lang="ru-RU" sz="3600" dirty="0" err="1"/>
              <a:t>він</a:t>
            </a:r>
            <a:r>
              <a:rPr lang="ru-RU" sz="3600" dirty="0"/>
              <a:t>, </a:t>
            </a:r>
            <a:r>
              <a:rPr lang="ru-RU" sz="3600" dirty="0" err="1"/>
              <a:t>мабуть</a:t>
            </a:r>
            <a:r>
              <a:rPr lang="ru-RU" sz="3600" dirty="0"/>
              <a:t>, до </a:t>
            </a:r>
            <a:r>
              <a:rPr lang="ru-RU" sz="3600" dirty="0" err="1"/>
              <a:t>цього</a:t>
            </a:r>
            <a:r>
              <a:rPr lang="ru-RU" sz="3600" dirty="0"/>
              <a:t> дня, </a:t>
            </a:r>
            <a:r>
              <a:rPr lang="ru-RU" sz="3600" dirty="0" err="1"/>
              <a:t>якби</a:t>
            </a:r>
            <a:r>
              <a:rPr lang="ru-RU" sz="3600" dirty="0"/>
              <a:t> не </a:t>
            </a:r>
            <a:r>
              <a:rPr lang="ru-RU" sz="3600" dirty="0" err="1"/>
              <a:t>збудила</a:t>
            </a:r>
            <a:r>
              <a:rPr lang="ru-RU" sz="3600" dirty="0"/>
              <a:t> </a:t>
            </a:r>
            <a:r>
              <a:rPr lang="ru-RU" sz="3600" dirty="0" err="1"/>
              <a:t>його</a:t>
            </a:r>
            <a:r>
              <a:rPr lang="ru-RU" sz="3600" dirty="0"/>
              <a:t> муха: вона </a:t>
            </a:r>
            <a:r>
              <a:rPr lang="ru-RU" sz="3600" dirty="0" err="1"/>
              <a:t>сіла</a:t>
            </a:r>
            <a:r>
              <a:rPr lang="ru-RU" sz="3600" dirty="0"/>
              <a:t> прямо на </a:t>
            </a:r>
            <a:r>
              <a:rPr lang="ru-RU" sz="3600" dirty="0" err="1"/>
              <a:t>його</a:t>
            </a:r>
            <a:r>
              <a:rPr lang="ru-RU" sz="3600" dirty="0"/>
              <a:t> мордочку.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/>
              <a:t>– Ай! – </a:t>
            </a:r>
            <a:r>
              <a:rPr lang="ru-RU" sz="3600" dirty="0" err="1"/>
              <a:t>схопився</a:t>
            </a:r>
            <a:r>
              <a:rPr lang="ru-RU" sz="3600" dirty="0"/>
              <a:t> </a:t>
            </a:r>
            <a:r>
              <a:rPr lang="ru-RU" sz="3600" dirty="0" err="1"/>
              <a:t>кріт</a:t>
            </a:r>
            <a:r>
              <a:rPr lang="ru-RU" sz="3600" dirty="0"/>
              <a:t> як </a:t>
            </a:r>
            <a:r>
              <a:rPr lang="ru-RU" sz="3600" dirty="0" err="1"/>
              <a:t>ужалений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355" y="1846263"/>
            <a:ext cx="652761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ЗУПИНКА!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84370"/>
            <a:ext cx="10058400" cy="40233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Хто взявся допомогти </a:t>
            </a:r>
            <a:r>
              <a:rPr lang="uk-UA" sz="4000" dirty="0" err="1" smtClean="0"/>
              <a:t>кротику</a:t>
            </a:r>
            <a:r>
              <a:rPr lang="uk-UA" sz="4000" dirty="0" smtClean="0"/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Яке прохання льону виконав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?</a:t>
            </a:r>
          </a:p>
          <a:p>
            <a:pPr marL="0" indent="0">
              <a:buNone/>
            </a:pPr>
            <a:endParaRPr lang="uk-UA" sz="4000" dirty="0"/>
          </a:p>
          <a:p>
            <a:pPr marL="0" indent="0" algn="ctr">
              <a:buNone/>
            </a:pPr>
            <a:r>
              <a:rPr lang="uk-UA" sz="4000" dirty="0" smtClean="0"/>
              <a:t>ЗРОБИ ПАУЗУ!</a:t>
            </a:r>
          </a:p>
          <a:p>
            <a:pPr marL="0" indent="0" algn="ctr">
              <a:buNone/>
            </a:pPr>
            <a:r>
              <a:rPr lang="uk-UA" sz="4000" dirty="0" smtClean="0"/>
              <a:t>ПОПИЙ ВОДИ! </a:t>
            </a:r>
          </a:p>
          <a:p>
            <a:pPr marL="0" indent="0" algn="ctr">
              <a:buNone/>
            </a:pPr>
            <a:r>
              <a:rPr lang="uk-UA" sz="4000" dirty="0" smtClean="0"/>
              <a:t>ВІДПОЧИНЬ І ПОВЕРТАЙСЯ!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2898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57352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"</a:t>
            </a:r>
            <a:r>
              <a:rPr lang="en-GB" sz="3600" dirty="0" err="1"/>
              <a:t>От</a:t>
            </a:r>
            <a:r>
              <a:rPr lang="en-GB" sz="3600" dirty="0"/>
              <a:t> я </a:t>
            </a:r>
            <a:r>
              <a:rPr lang="en-GB" sz="3600" dirty="0" err="1"/>
              <a:t>вже</a:t>
            </a:r>
            <a:r>
              <a:rPr lang="en-GB" sz="3600" dirty="0"/>
              <a:t> </a:t>
            </a:r>
            <a:r>
              <a:rPr lang="en-GB" sz="3600" dirty="0" err="1"/>
              <a:t>льон</a:t>
            </a:r>
            <a:r>
              <a:rPr lang="en-GB" sz="3600" dirty="0"/>
              <a:t> </a:t>
            </a:r>
            <a:r>
              <a:rPr lang="en-GB" sz="3600" dirty="0" err="1"/>
              <a:t>повисмикував</a:t>
            </a:r>
            <a:r>
              <a:rPr lang="en-GB" sz="3600" dirty="0"/>
              <a:t>, </a:t>
            </a:r>
            <a:r>
              <a:rPr lang="en-GB" sz="3600" dirty="0" err="1"/>
              <a:t>вимочив</a:t>
            </a:r>
            <a:r>
              <a:rPr lang="en-GB" sz="3600" dirty="0"/>
              <a:t> і </a:t>
            </a:r>
            <a:r>
              <a:rPr lang="en-GB" sz="3600" dirty="0" err="1"/>
              <a:t>висушив</a:t>
            </a:r>
            <a:r>
              <a:rPr lang="en-GB" sz="3600" dirty="0"/>
              <a:t>, – </a:t>
            </a:r>
            <a:r>
              <a:rPr lang="en-GB" sz="3600" dirty="0" err="1"/>
              <a:t>думає</a:t>
            </a:r>
            <a:r>
              <a:rPr lang="en-GB" sz="3600" dirty="0"/>
              <a:t> </a:t>
            </a:r>
            <a:r>
              <a:rPr lang="en-GB" sz="3600" dirty="0" err="1"/>
              <a:t>кріт</a:t>
            </a:r>
            <a:r>
              <a:rPr lang="en-GB" sz="3600" dirty="0"/>
              <a:t>, </a:t>
            </a:r>
            <a:r>
              <a:rPr lang="uk-UA" sz="3600" dirty="0" smtClean="0"/>
              <a:t> </a:t>
            </a:r>
            <a:r>
              <a:rPr lang="en-GB" sz="3600" dirty="0" smtClean="0"/>
              <a:t>– </a:t>
            </a:r>
            <a:r>
              <a:rPr lang="uk-UA" sz="3600" dirty="0" smtClean="0"/>
              <a:t> </a:t>
            </a:r>
            <a:r>
              <a:rPr lang="en-GB" sz="3600" dirty="0" err="1" smtClean="0"/>
              <a:t>тепер</a:t>
            </a:r>
            <a:r>
              <a:rPr lang="en-GB" sz="3600" dirty="0" smtClean="0"/>
              <a:t> </a:t>
            </a:r>
            <a:r>
              <a:rPr lang="uk-UA" sz="3600" dirty="0" smtClean="0"/>
              <a:t> </a:t>
            </a:r>
            <a:r>
              <a:rPr lang="en-GB" sz="3600" dirty="0" err="1" smtClean="0"/>
              <a:t>ще</a:t>
            </a:r>
            <a:r>
              <a:rPr lang="uk-UA" sz="3600" dirty="0" smtClean="0"/>
              <a:t> </a:t>
            </a:r>
            <a:r>
              <a:rPr lang="en-GB" sz="3600" dirty="0" smtClean="0"/>
              <a:t> </a:t>
            </a:r>
            <a:r>
              <a:rPr lang="en-GB" sz="3600" dirty="0" err="1"/>
              <a:t>треба</a:t>
            </a:r>
            <a:r>
              <a:rPr lang="en-GB" sz="3600" dirty="0" smtClean="0"/>
              <a:t>,</a:t>
            </a:r>
            <a:r>
              <a:rPr lang="uk-UA" sz="3600" dirty="0" smtClean="0"/>
              <a:t> </a:t>
            </a:r>
            <a:r>
              <a:rPr lang="en-GB" sz="3600" dirty="0" err="1" smtClean="0"/>
              <a:t>щоб</a:t>
            </a:r>
            <a:r>
              <a:rPr lang="uk-UA" sz="3600" dirty="0" smtClean="0"/>
              <a:t> </a:t>
            </a:r>
            <a:r>
              <a:rPr lang="en-GB" sz="3600" dirty="0" smtClean="0"/>
              <a:t> </a:t>
            </a:r>
            <a:r>
              <a:rPr lang="en-GB" sz="3600" dirty="0" err="1"/>
              <a:t>лелека</a:t>
            </a:r>
            <a:r>
              <a:rPr lang="en-GB" sz="3600" dirty="0"/>
              <a:t> </a:t>
            </a:r>
            <a:r>
              <a:rPr lang="uk-UA" sz="3600" dirty="0" smtClean="0"/>
              <a:t> </a:t>
            </a:r>
            <a:r>
              <a:rPr lang="en-GB" sz="3600" dirty="0" err="1" smtClean="0"/>
              <a:t>допоміг</a:t>
            </a:r>
            <a:r>
              <a:rPr lang="en-GB" sz="3600" dirty="0" smtClean="0"/>
              <a:t> </a:t>
            </a:r>
            <a:r>
              <a:rPr lang="uk-UA" sz="3600" dirty="0" smtClean="0"/>
              <a:t> </a:t>
            </a:r>
            <a:r>
              <a:rPr lang="en-GB" sz="3600" dirty="0" err="1" smtClean="0"/>
              <a:t>мені</a:t>
            </a:r>
            <a:r>
              <a:rPr lang="en-GB" sz="3600" dirty="0" smtClean="0"/>
              <a:t> </a:t>
            </a:r>
            <a:r>
              <a:rPr lang="en-GB" sz="3600" dirty="0" err="1"/>
              <a:t>його</a:t>
            </a:r>
            <a:r>
              <a:rPr lang="en-GB" sz="3600" dirty="0"/>
              <a:t> </a:t>
            </a:r>
            <a:r>
              <a:rPr lang="en-GB" sz="3600" dirty="0" err="1"/>
              <a:t>зім'яти</a:t>
            </a:r>
            <a:r>
              <a:rPr lang="en-GB" sz="3600" dirty="0"/>
              <a:t>."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48101"/>
            <a:ext cx="6676190" cy="4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62" y="286603"/>
            <a:ext cx="10850730" cy="2031594"/>
          </a:xfrm>
        </p:spPr>
        <p:txBody>
          <a:bodyPr>
            <a:normAutofit/>
          </a:bodyPr>
          <a:lstStyle/>
          <a:p>
            <a:r>
              <a:rPr lang="ru-RU" sz="3200" dirty="0"/>
              <a:t>– Дядьку </a:t>
            </a:r>
            <a:r>
              <a:rPr lang="ru-RU" sz="3200" dirty="0" err="1"/>
              <a:t>лелеко</a:t>
            </a:r>
            <a:r>
              <a:rPr lang="ru-RU" sz="3200" dirty="0"/>
              <a:t>, будь ласка, </a:t>
            </a:r>
            <a:r>
              <a:rPr lang="ru-RU" sz="3200" dirty="0" err="1"/>
              <a:t>зімни</a:t>
            </a:r>
            <a:r>
              <a:rPr lang="ru-RU" sz="3200" dirty="0"/>
              <a:t> </a:t>
            </a:r>
            <a:r>
              <a:rPr lang="ru-RU" sz="3200" dirty="0" err="1"/>
              <a:t>стебла</a:t>
            </a:r>
            <a:r>
              <a:rPr lang="ru-RU" sz="3200" dirty="0"/>
              <a:t> </a:t>
            </a:r>
            <a:r>
              <a:rPr lang="ru-RU" sz="3200" dirty="0" err="1"/>
              <a:t>льону</a:t>
            </a:r>
            <a:r>
              <a:rPr lang="ru-RU" sz="3200" dirty="0"/>
              <a:t>. </a:t>
            </a:r>
            <a:r>
              <a:rPr lang="ru-RU" sz="3200" dirty="0" err="1"/>
              <a:t>Мені</a:t>
            </a:r>
            <a:r>
              <a:rPr lang="ru-RU" sz="3200" dirty="0"/>
              <a:t> </a:t>
            </a:r>
            <a:r>
              <a:rPr lang="ru-RU" sz="3200" dirty="0" err="1"/>
              <a:t>потрібно</a:t>
            </a:r>
            <a:r>
              <a:rPr lang="ru-RU" sz="3200" dirty="0"/>
              <a:t> полотно на </a:t>
            </a:r>
            <a:r>
              <a:rPr lang="ru-RU" sz="3200" dirty="0" err="1"/>
              <a:t>штанці</a:t>
            </a:r>
            <a:r>
              <a:rPr lang="ru-RU" sz="3200" dirty="0"/>
              <a:t> з </a:t>
            </a:r>
            <a:r>
              <a:rPr lang="ru-RU" sz="3200" dirty="0" err="1"/>
              <a:t>кишенями</a:t>
            </a:r>
            <a:r>
              <a:rPr lang="ru-RU" sz="3200" dirty="0"/>
              <a:t>.</a:t>
            </a:r>
            <a:r>
              <a:rPr lang="uk-UA" sz="2700" dirty="0"/>
              <a:t/>
            </a:r>
            <a:br>
              <a:rPr lang="uk-UA" sz="2700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7830" y="1949294"/>
            <a:ext cx="6608762" cy="4022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5862" y="1949294"/>
            <a:ext cx="397565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На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штанці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кажеш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? Ну,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звичайно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я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тобі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допоможу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uk-U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І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лелека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своїм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вели-ким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дзьобом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зім'яв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стебла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льону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щоб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волокна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відокреми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-лися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37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975" y="273724"/>
            <a:ext cx="11269014" cy="2327808"/>
          </a:xfrm>
        </p:spPr>
        <p:txBody>
          <a:bodyPr>
            <a:normAutofit fontScale="90000"/>
          </a:bodyPr>
          <a:lstStyle/>
          <a:p>
            <a:r>
              <a:rPr lang="uk-UA" sz="3100" dirty="0"/>
              <a:t/>
            </a:r>
            <a:br>
              <a:rPr lang="uk-UA" sz="3100" dirty="0"/>
            </a:br>
            <a:r>
              <a:rPr lang="ru-RU" sz="3600" dirty="0"/>
              <a:t>"А </a:t>
            </a:r>
            <a:r>
              <a:rPr lang="ru-RU" sz="3600" dirty="0" err="1"/>
              <a:t>тепер</a:t>
            </a:r>
            <a:r>
              <a:rPr lang="ru-RU" sz="3600" dirty="0"/>
              <a:t> </a:t>
            </a:r>
            <a:r>
              <a:rPr lang="ru-RU" sz="3600" dirty="0" err="1"/>
              <a:t>мерщій</a:t>
            </a:r>
            <a:r>
              <a:rPr lang="ru-RU" sz="3600" dirty="0"/>
              <a:t> до </a:t>
            </a:r>
            <a:r>
              <a:rPr lang="ru-RU" sz="3600" dirty="0" err="1"/>
              <a:t>їжака</a:t>
            </a:r>
            <a:r>
              <a:rPr lang="ru-RU" sz="3600" dirty="0"/>
              <a:t>", – </a:t>
            </a:r>
            <a:r>
              <a:rPr lang="ru-RU" sz="3600" dirty="0" err="1"/>
              <a:t>думає</a:t>
            </a:r>
            <a:r>
              <a:rPr lang="ru-RU" sz="3600" dirty="0"/>
              <a:t> </a:t>
            </a:r>
            <a:r>
              <a:rPr lang="ru-RU" sz="3600" dirty="0" err="1"/>
              <a:t>кріт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 smtClean="0"/>
              <a:t>– </a:t>
            </a:r>
            <a:r>
              <a:rPr lang="ru-RU" sz="3600" dirty="0" err="1"/>
              <a:t>Їжачок</a:t>
            </a:r>
            <a:r>
              <a:rPr lang="ru-RU" sz="3600" dirty="0"/>
              <a:t>, </a:t>
            </a:r>
            <a:r>
              <a:rPr lang="ru-RU" sz="3600" dirty="0" err="1"/>
              <a:t>любий</a:t>
            </a:r>
            <a:r>
              <a:rPr lang="ru-RU" sz="3600" dirty="0"/>
              <a:t>, – просить </a:t>
            </a:r>
            <a:r>
              <a:rPr lang="ru-RU" sz="3600" dirty="0" err="1"/>
              <a:t>кріт</a:t>
            </a:r>
            <a:r>
              <a:rPr lang="ru-RU" sz="3600" dirty="0"/>
              <a:t>, – дозволь </a:t>
            </a:r>
            <a:r>
              <a:rPr lang="ru-RU" sz="3600" dirty="0" err="1"/>
              <a:t>мені</a:t>
            </a:r>
            <a:r>
              <a:rPr lang="ru-RU" sz="3600" dirty="0"/>
              <a:t> на </a:t>
            </a:r>
            <a:r>
              <a:rPr lang="ru-RU" sz="3600" dirty="0" err="1"/>
              <a:t>твоїх</a:t>
            </a:r>
            <a:r>
              <a:rPr lang="ru-RU" sz="3600" dirty="0"/>
              <a:t> </a:t>
            </a:r>
            <a:r>
              <a:rPr lang="ru-RU" sz="3600" dirty="0" err="1"/>
              <a:t>голках</a:t>
            </a:r>
            <a:r>
              <a:rPr lang="ru-RU" sz="3600" dirty="0"/>
              <a:t> </a:t>
            </a:r>
            <a:r>
              <a:rPr lang="ru-RU" sz="3600" dirty="0" err="1"/>
              <a:t>прочесати</a:t>
            </a:r>
            <a:r>
              <a:rPr lang="ru-RU" sz="3600" dirty="0"/>
              <a:t> ось </a:t>
            </a:r>
            <a:r>
              <a:rPr lang="ru-RU" sz="3600" dirty="0" err="1"/>
              <a:t>ці</a:t>
            </a:r>
            <a:r>
              <a:rPr lang="ru-RU" sz="3600" dirty="0"/>
              <a:t> </a:t>
            </a:r>
            <a:r>
              <a:rPr lang="ru-RU" sz="3600" dirty="0" err="1"/>
              <a:t>зім'яті</a:t>
            </a:r>
            <a:r>
              <a:rPr lang="ru-RU" sz="3600" dirty="0"/>
              <a:t> </a:t>
            </a:r>
            <a:r>
              <a:rPr lang="ru-RU" sz="3600" dirty="0" err="1"/>
              <a:t>стебла</a:t>
            </a:r>
            <a:r>
              <a:rPr lang="ru-RU" sz="3600" dirty="0"/>
              <a:t> </a:t>
            </a:r>
            <a:r>
              <a:rPr lang="ru-RU" sz="3600" dirty="0" err="1"/>
              <a:t>льону</a:t>
            </a:r>
            <a:r>
              <a:rPr lang="ru-RU" sz="3600" dirty="0"/>
              <a:t>. </a:t>
            </a:r>
            <a:r>
              <a:rPr lang="en-GB" sz="3600" dirty="0" err="1"/>
              <a:t>Мені</a:t>
            </a:r>
            <a:r>
              <a:rPr lang="en-GB" sz="3600" dirty="0"/>
              <a:t> </a:t>
            </a:r>
            <a:r>
              <a:rPr lang="en-GB" sz="3600" dirty="0" err="1"/>
              <a:t>потрібно</a:t>
            </a:r>
            <a:r>
              <a:rPr lang="en-GB" sz="3600" dirty="0"/>
              <a:t> </a:t>
            </a:r>
            <a:r>
              <a:rPr lang="en-GB" sz="3600" dirty="0" err="1"/>
              <a:t>полотно</a:t>
            </a:r>
            <a:r>
              <a:rPr lang="en-GB" sz="3600" dirty="0"/>
              <a:t> </a:t>
            </a:r>
            <a:r>
              <a:rPr lang="en-GB" sz="3600" dirty="0" err="1"/>
              <a:t>на</a:t>
            </a:r>
            <a:r>
              <a:rPr lang="en-GB" sz="3600" dirty="0"/>
              <a:t> </a:t>
            </a:r>
            <a:r>
              <a:rPr lang="en-GB" sz="3600" dirty="0" err="1"/>
              <a:t>штанці</a:t>
            </a:r>
            <a:r>
              <a:rPr lang="en-GB" sz="3600" dirty="0"/>
              <a:t>.</a:t>
            </a:r>
            <a:r>
              <a:rPr lang="uk-UA" sz="3600" dirty="0"/>
              <a:t/>
            </a:r>
            <a:br>
              <a:rPr lang="uk-UA" sz="3600" dirty="0"/>
            </a:b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397" y="1846263"/>
            <a:ext cx="642353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065" y="286603"/>
            <a:ext cx="11088709" cy="2070231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З </a:t>
            </a:r>
            <a:r>
              <a:rPr lang="ru-RU" sz="3600" dirty="0" err="1"/>
              <a:t>прочесаним</a:t>
            </a:r>
            <a:r>
              <a:rPr lang="ru-RU" sz="3600" dirty="0"/>
              <a:t> </a:t>
            </a:r>
            <a:r>
              <a:rPr lang="ru-RU" sz="3600" dirty="0" err="1"/>
              <a:t>льоном</a:t>
            </a:r>
            <a:r>
              <a:rPr lang="ru-RU" sz="3600" dirty="0"/>
              <a:t> </a:t>
            </a:r>
            <a:r>
              <a:rPr lang="ru-RU" sz="3600" dirty="0" err="1"/>
              <a:t>кріт</a:t>
            </a:r>
            <a:r>
              <a:rPr lang="ru-RU" sz="3600" dirty="0"/>
              <a:t> </a:t>
            </a:r>
            <a:r>
              <a:rPr lang="ru-RU" sz="3600" dirty="0" err="1"/>
              <a:t>побіг</a:t>
            </a:r>
            <a:r>
              <a:rPr lang="ru-RU" sz="3600" dirty="0"/>
              <a:t> до </a:t>
            </a:r>
            <a:r>
              <a:rPr lang="ru-RU" sz="3600" dirty="0" err="1"/>
              <a:t>павуків</a:t>
            </a:r>
            <a:r>
              <a:rPr lang="ru-RU" sz="3600" dirty="0"/>
              <a:t>.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/>
              <a:t>– Ми </a:t>
            </a:r>
            <a:r>
              <a:rPr lang="ru-RU" sz="3600" dirty="0" err="1"/>
              <a:t>тобі</a:t>
            </a:r>
            <a:r>
              <a:rPr lang="ru-RU" sz="3600" dirty="0"/>
              <a:t> </a:t>
            </a:r>
            <a:r>
              <a:rPr lang="ru-RU" sz="3600" dirty="0" err="1"/>
              <a:t>допоможемо</a:t>
            </a:r>
            <a:r>
              <a:rPr lang="ru-RU" sz="3600" dirty="0"/>
              <a:t>, – сказали вони і </a:t>
            </a:r>
            <a:r>
              <a:rPr lang="ru-RU" sz="3600" dirty="0" err="1"/>
              <a:t>взялися</a:t>
            </a:r>
            <a:r>
              <a:rPr lang="ru-RU" sz="3600" dirty="0"/>
              <a:t> за справу. Робота так і </a:t>
            </a:r>
            <a:r>
              <a:rPr lang="ru-RU" sz="3600" dirty="0" err="1"/>
              <a:t>кипіла</a:t>
            </a:r>
            <a:r>
              <a:rPr lang="ru-RU" sz="3600" dirty="0"/>
              <a:t> у них у лапках</a:t>
            </a:r>
            <a:r>
              <a:rPr lang="ru-RU" sz="3600" dirty="0" smtClean="0"/>
              <a:t>. А </a:t>
            </a:r>
            <a:r>
              <a:rPr lang="ru-RU" sz="3600" dirty="0" err="1"/>
              <a:t>тепер</a:t>
            </a:r>
            <a:r>
              <a:rPr lang="ru-RU" sz="3600" dirty="0"/>
              <a:t> – </a:t>
            </a:r>
            <a:r>
              <a:rPr lang="ru-RU" sz="3600" dirty="0" err="1"/>
              <a:t>скоріш</a:t>
            </a:r>
            <a:r>
              <a:rPr lang="ru-RU" sz="3600" dirty="0"/>
              <a:t> на </a:t>
            </a:r>
            <a:r>
              <a:rPr lang="ru-RU" sz="3600" dirty="0" err="1"/>
              <a:t>галявинку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744" y="1846263"/>
            <a:ext cx="654483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067" y="363876"/>
            <a:ext cx="10460221" cy="1954321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– </a:t>
            </a:r>
            <a:r>
              <a:rPr lang="ru-RU" sz="3600" dirty="0" err="1"/>
              <a:t>Чорнички</a:t>
            </a:r>
            <a:r>
              <a:rPr lang="ru-RU" sz="3600" dirty="0"/>
              <a:t>, </a:t>
            </a:r>
            <a:r>
              <a:rPr lang="ru-RU" sz="3600" dirty="0" err="1"/>
              <a:t>солодкі</a:t>
            </a:r>
            <a:r>
              <a:rPr lang="ru-RU" sz="3600" dirty="0"/>
              <a:t> </a:t>
            </a:r>
            <a:r>
              <a:rPr lang="ru-RU" sz="3600" dirty="0" err="1"/>
              <a:t>сині</a:t>
            </a:r>
            <a:r>
              <a:rPr lang="ru-RU" sz="3600" dirty="0"/>
              <a:t> </a:t>
            </a:r>
            <a:r>
              <a:rPr lang="ru-RU" sz="3600" dirty="0" err="1"/>
              <a:t>чорнички</a:t>
            </a:r>
            <a:r>
              <a:rPr lang="ru-RU" sz="3600" dirty="0"/>
              <a:t>! Я несу нитки на полотно. </a:t>
            </a:r>
            <a:r>
              <a:rPr lang="ru-RU" sz="3600" dirty="0" err="1"/>
              <a:t>Допоможіть</a:t>
            </a:r>
            <a:r>
              <a:rPr lang="ru-RU" sz="3600" dirty="0"/>
              <a:t> </a:t>
            </a:r>
            <a:r>
              <a:rPr lang="ru-RU" sz="3600" dirty="0" err="1"/>
              <a:t>мені</a:t>
            </a:r>
            <a:r>
              <a:rPr lang="ru-RU" sz="3600" dirty="0"/>
              <a:t> </a:t>
            </a:r>
            <a:r>
              <a:rPr lang="ru-RU" sz="3600" dirty="0" err="1"/>
              <a:t>пофарбувати</a:t>
            </a:r>
            <a:r>
              <a:rPr lang="ru-RU" sz="3600" dirty="0"/>
              <a:t> </a:t>
            </a:r>
            <a:r>
              <a:rPr lang="ru-RU" sz="3600" dirty="0" err="1"/>
              <a:t>їх</a:t>
            </a:r>
            <a:r>
              <a:rPr lang="ru-RU" sz="3600" dirty="0"/>
              <a:t>!</a:t>
            </a:r>
            <a:r>
              <a:rPr lang="uk-UA" sz="3600" dirty="0"/>
              <a:t/>
            </a:r>
            <a:br>
              <a:rPr lang="uk-UA" sz="3600" dirty="0"/>
            </a:br>
            <a:r>
              <a:rPr lang="ru-RU" sz="3600" dirty="0" err="1"/>
              <a:t>Чорнички</a:t>
            </a:r>
            <a:r>
              <a:rPr lang="ru-RU" sz="3600" dirty="0"/>
              <a:t> закивали </a:t>
            </a:r>
            <a:r>
              <a:rPr lang="ru-RU" sz="3600" dirty="0" err="1"/>
              <a:t>синіми</a:t>
            </a:r>
            <a:r>
              <a:rPr lang="ru-RU" sz="3600" dirty="0"/>
              <a:t> </a:t>
            </a:r>
            <a:r>
              <a:rPr lang="ru-RU" sz="3600" dirty="0" err="1"/>
              <a:t>голівками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806" y="1846263"/>
            <a:ext cx="632271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967200"/>
          </a:xfrm>
        </p:spPr>
        <p:txBody>
          <a:bodyPr>
            <a:normAutofit fontScale="90000"/>
          </a:bodyPr>
          <a:lstStyle/>
          <a:p>
            <a:r>
              <a:rPr lang="ru-RU" sz="3600" dirty="0" err="1"/>
              <a:t>Зрадів</a:t>
            </a:r>
            <a:r>
              <a:rPr lang="ru-RU" sz="3600" dirty="0"/>
              <a:t> </a:t>
            </a:r>
            <a:r>
              <a:rPr lang="ru-RU" sz="3600" dirty="0" err="1"/>
              <a:t>кріт</a:t>
            </a:r>
            <a:r>
              <a:rPr lang="ru-RU" sz="3600" dirty="0"/>
              <a:t> і почав </a:t>
            </a:r>
            <a:r>
              <a:rPr lang="ru-RU" sz="3600" dirty="0" err="1"/>
              <a:t>розкручувати</a:t>
            </a:r>
            <a:r>
              <a:rPr lang="ru-RU" sz="3600" dirty="0"/>
              <a:t> веретено, а </a:t>
            </a:r>
            <a:r>
              <a:rPr lang="ru-RU" sz="3600" dirty="0" err="1"/>
              <a:t>чорнички</a:t>
            </a:r>
            <a:r>
              <a:rPr lang="ru-RU" sz="3600" dirty="0"/>
              <a:t> подавали одна </a:t>
            </a:r>
            <a:r>
              <a:rPr lang="ru-RU" sz="3600" dirty="0" err="1"/>
              <a:t>одній</a:t>
            </a:r>
            <a:r>
              <a:rPr lang="ru-RU" sz="3600" dirty="0"/>
              <a:t> нитку та </a:t>
            </a:r>
            <a:r>
              <a:rPr lang="ru-RU" sz="3600" dirty="0" err="1"/>
              <a:t>фарбували</a:t>
            </a:r>
            <a:r>
              <a:rPr lang="ru-RU" sz="3600" dirty="0"/>
              <a:t> </a:t>
            </a:r>
            <a:r>
              <a:rPr lang="ru-RU" sz="3600" dirty="0" err="1"/>
              <a:t>її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892" y="1846263"/>
            <a:ext cx="651254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9252" y="1313644"/>
            <a:ext cx="10058400" cy="3964503"/>
          </a:xfrm>
        </p:spPr>
        <p:txBody>
          <a:bodyPr>
            <a:normAutofit fontScale="90000"/>
          </a:bodyPr>
          <a:lstStyle/>
          <a:p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Крок 1. Прочитай казку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Як </a:t>
            </a:r>
            <a:r>
              <a:rPr lang="uk-UA" b="1" dirty="0"/>
              <a:t>кріт штанці роздобув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uk-UA" sz="4000" dirty="0"/>
              <a:t>Едуард </a:t>
            </a:r>
            <a:r>
              <a:rPr lang="uk-UA" sz="4000" dirty="0" err="1"/>
              <a:t>Петішка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8158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108867"/>
          </a:xfrm>
        </p:spPr>
        <p:txBody>
          <a:bodyPr>
            <a:normAutofit/>
          </a:bodyPr>
          <a:lstStyle/>
          <a:p>
            <a:r>
              <a:rPr lang="ru-RU" sz="3600" dirty="0"/>
              <a:t>Жук-олень </a:t>
            </a:r>
            <a:r>
              <a:rPr lang="ru-RU" sz="3600" dirty="0" err="1"/>
              <a:t>перерізав</a:t>
            </a:r>
            <a:r>
              <a:rPr lang="ru-RU" sz="3600" dirty="0"/>
              <a:t> нитку, а </a:t>
            </a:r>
            <a:r>
              <a:rPr lang="ru-RU" sz="3600" dirty="0" err="1"/>
              <a:t>мурахи</a:t>
            </a:r>
            <a:r>
              <a:rPr lang="ru-RU" sz="3600" dirty="0"/>
              <a:t> несли </a:t>
            </a:r>
            <a:r>
              <a:rPr lang="ru-RU" sz="3600" dirty="0" err="1"/>
              <a:t>відрізки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771" y="1846263"/>
            <a:ext cx="623878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031594"/>
          </a:xfrm>
        </p:spPr>
        <p:txBody>
          <a:bodyPr>
            <a:normAutofit/>
          </a:bodyPr>
          <a:lstStyle/>
          <a:p>
            <a:r>
              <a:rPr lang="ru-RU" sz="3200" dirty="0" err="1"/>
              <a:t>Побудували</a:t>
            </a:r>
            <a:r>
              <a:rPr lang="ru-RU" sz="3200" dirty="0"/>
              <a:t> </a:t>
            </a:r>
            <a:r>
              <a:rPr lang="ru-RU" sz="3200" dirty="0" err="1"/>
              <a:t>мурахи</a:t>
            </a:r>
            <a:r>
              <a:rPr lang="ru-RU" sz="3200" dirty="0"/>
              <a:t> </a:t>
            </a:r>
            <a:r>
              <a:rPr lang="ru-RU" sz="3200" dirty="0" err="1"/>
              <a:t>ткацький</a:t>
            </a:r>
            <a:r>
              <a:rPr lang="ru-RU" sz="3200" dirty="0"/>
              <a:t> </a:t>
            </a:r>
            <a:r>
              <a:rPr lang="ru-RU" sz="3200" dirty="0" err="1"/>
              <a:t>верстат</a:t>
            </a:r>
            <a:r>
              <a:rPr lang="ru-RU" sz="3200" dirty="0"/>
              <a:t> – машину, на </a:t>
            </a:r>
            <a:r>
              <a:rPr lang="ru-RU" sz="3200" dirty="0" err="1"/>
              <a:t>якій</a:t>
            </a:r>
            <a:r>
              <a:rPr lang="ru-RU" sz="3200" dirty="0"/>
              <a:t> </a:t>
            </a:r>
            <a:r>
              <a:rPr lang="ru-RU" sz="3200" dirty="0" err="1"/>
              <a:t>тчуть</a:t>
            </a:r>
            <a:r>
              <a:rPr lang="ru-RU" sz="3200" dirty="0"/>
              <a:t> з ниток полотно, – і стали </a:t>
            </a:r>
            <a:r>
              <a:rPr lang="ru-RU" sz="3200" dirty="0" err="1"/>
              <a:t>ткати</a:t>
            </a:r>
            <a:r>
              <a:rPr lang="ru-RU" sz="32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3658" y="1846263"/>
            <a:ext cx="622501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/>
              <a:t>Заграли</a:t>
            </a:r>
            <a:r>
              <a:rPr lang="ru-RU" sz="3200" dirty="0"/>
              <a:t> </a:t>
            </a:r>
            <a:r>
              <a:rPr lang="ru-RU" sz="3200" dirty="0" smtClean="0"/>
              <a:t>скрипочки - </a:t>
            </a:r>
            <a:r>
              <a:rPr lang="ru-RU" sz="3200" dirty="0" err="1"/>
              <a:t>це</a:t>
            </a:r>
            <a:r>
              <a:rPr lang="ru-RU" sz="3200" dirty="0"/>
              <a:t> коники </a:t>
            </a:r>
            <a:r>
              <a:rPr lang="ru-RU" sz="3200" dirty="0" err="1"/>
              <a:t>влаштували</a:t>
            </a:r>
            <a:r>
              <a:rPr lang="ru-RU" sz="3200" dirty="0"/>
              <a:t> концерт, </a:t>
            </a:r>
            <a:r>
              <a:rPr lang="ru-RU" sz="3200" dirty="0" err="1"/>
              <a:t>щоб</a:t>
            </a:r>
            <a:r>
              <a:rPr lang="ru-RU" sz="3200" dirty="0"/>
              <a:t> мурашкам </a:t>
            </a:r>
            <a:r>
              <a:rPr lang="ru-RU" sz="3200" dirty="0" err="1"/>
              <a:t>веселіше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</a:t>
            </a:r>
            <a:r>
              <a:rPr lang="ru-RU" sz="3200" dirty="0" err="1"/>
              <a:t>працювати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702" y="1846263"/>
            <a:ext cx="633692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24" y="286603"/>
            <a:ext cx="11552349" cy="2108867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Яке </a:t>
            </a:r>
            <a:r>
              <a:rPr lang="ru-RU" sz="3100" dirty="0" err="1"/>
              <a:t>гарне</a:t>
            </a:r>
            <a:r>
              <a:rPr lang="ru-RU" sz="3100" dirty="0"/>
              <a:t> полотно! </a:t>
            </a:r>
            <a:r>
              <a:rPr lang="ru-RU" sz="3100" dirty="0" err="1"/>
              <a:t>Тепер</a:t>
            </a:r>
            <a:r>
              <a:rPr lang="ru-RU" sz="3100" dirty="0"/>
              <a:t> у крота </a:t>
            </a:r>
            <a:r>
              <a:rPr lang="ru-RU" sz="3100" dirty="0" err="1"/>
              <a:t>будуть</a:t>
            </a:r>
            <a:r>
              <a:rPr lang="ru-RU" sz="3100" dirty="0"/>
              <a:t> </a:t>
            </a:r>
            <a:r>
              <a:rPr lang="ru-RU" sz="3100" dirty="0" err="1"/>
              <a:t>штанці</a:t>
            </a:r>
            <a:r>
              <a:rPr lang="ru-RU" sz="3100" dirty="0"/>
              <a:t>. </a:t>
            </a:r>
            <a:r>
              <a:rPr lang="ru-RU" sz="3100" dirty="0" err="1"/>
              <a:t>Штанці</a:t>
            </a:r>
            <a:r>
              <a:rPr lang="ru-RU" sz="3100" dirty="0"/>
              <a:t> з великими </a:t>
            </a:r>
            <a:r>
              <a:rPr lang="ru-RU" sz="3100" dirty="0" err="1" smtClean="0"/>
              <a:t>кише-нями</a:t>
            </a:r>
            <a:r>
              <a:rPr lang="ru-RU" sz="3100" dirty="0"/>
              <a:t>.</a:t>
            </a:r>
            <a:r>
              <a:rPr lang="uk-UA" sz="3100" dirty="0"/>
              <a:t/>
            </a:r>
            <a:br>
              <a:rPr lang="uk-UA" sz="3100" dirty="0"/>
            </a:br>
            <a:r>
              <a:rPr lang="ru-RU" sz="3100" dirty="0"/>
              <a:t>– Не знаю, </a:t>
            </a:r>
            <a:r>
              <a:rPr lang="ru-RU" sz="3100" dirty="0" err="1"/>
              <a:t>навіть</a:t>
            </a:r>
            <a:r>
              <a:rPr lang="ru-RU" sz="3100" dirty="0"/>
              <a:t>, як </a:t>
            </a:r>
            <a:r>
              <a:rPr lang="ru-RU" sz="3100" dirty="0" err="1"/>
              <a:t>дякувати</a:t>
            </a:r>
            <a:r>
              <a:rPr lang="ru-RU" sz="3100" dirty="0"/>
              <a:t> вам, – </a:t>
            </a:r>
            <a:r>
              <a:rPr lang="ru-RU" sz="3100" dirty="0" err="1"/>
              <a:t>вклонився</a:t>
            </a:r>
            <a:r>
              <a:rPr lang="ru-RU" sz="3100" dirty="0"/>
              <a:t> </a:t>
            </a:r>
            <a:r>
              <a:rPr lang="ru-RU" sz="3100" dirty="0" err="1"/>
              <a:t>кріт</a:t>
            </a:r>
            <a:r>
              <a:rPr lang="ru-RU" sz="3100" dirty="0"/>
              <a:t> мурашкам. А </a:t>
            </a:r>
            <a:r>
              <a:rPr lang="ru-RU" sz="3100" dirty="0" err="1"/>
              <a:t>потім</a:t>
            </a:r>
            <a:r>
              <a:rPr lang="ru-RU" sz="3100" dirty="0"/>
              <a:t> </a:t>
            </a:r>
            <a:r>
              <a:rPr lang="ru-RU" sz="3100" dirty="0" smtClean="0"/>
              <a:t>пере-кинув </a:t>
            </a:r>
            <a:r>
              <a:rPr lang="ru-RU" sz="3100" dirty="0"/>
              <a:t>полотно через плече і рушив </a:t>
            </a:r>
            <a:r>
              <a:rPr lang="ru-RU" sz="3100" dirty="0" err="1"/>
              <a:t>далі</a:t>
            </a:r>
            <a:r>
              <a:rPr lang="ru-RU" sz="31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76673"/>
            <a:ext cx="6676190" cy="3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ЗУПИНКА!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</a:t>
            </a:r>
            <a:r>
              <a:rPr lang="uk-UA" sz="4000" dirty="0" smtClean="0"/>
              <a:t>За що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 дякував мурашкам</a:t>
            </a:r>
            <a:r>
              <a:rPr lang="uk-UA" sz="4000" dirty="0" smtClean="0"/>
              <a:t>?</a:t>
            </a:r>
            <a:endParaRPr lang="uk-UA" sz="4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Як ти гадаєш, куди тепер попрямує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?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5857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611143"/>
          </a:xfrm>
        </p:spPr>
        <p:txBody>
          <a:bodyPr>
            <a:normAutofit/>
          </a:bodyPr>
          <a:lstStyle/>
          <a:p>
            <a:pPr algn="ctr"/>
            <a:r>
              <a:rPr lang="en-GB" sz="3600" dirty="0" err="1"/>
              <a:t>Дядечко</a:t>
            </a:r>
            <a:r>
              <a:rPr lang="en-GB" sz="3600" dirty="0"/>
              <a:t> </a:t>
            </a:r>
            <a:r>
              <a:rPr lang="en-GB" sz="3600" dirty="0" err="1"/>
              <a:t>рак</a:t>
            </a:r>
            <a:r>
              <a:rPr lang="en-GB" sz="3600" dirty="0"/>
              <a:t> </a:t>
            </a:r>
            <a:r>
              <a:rPr lang="en-GB" sz="3600" dirty="0" err="1"/>
              <a:t>розкроїв</a:t>
            </a:r>
            <a:r>
              <a:rPr lang="en-GB" sz="3600" dirty="0"/>
              <a:t> </a:t>
            </a:r>
            <a:r>
              <a:rPr lang="en-GB" sz="3600" dirty="0" err="1"/>
              <a:t>полотно</a:t>
            </a:r>
            <a:r>
              <a:rPr lang="en-GB" sz="3600" dirty="0"/>
              <a:t>.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6908" y="1846263"/>
            <a:ext cx="665851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А </a:t>
            </a:r>
            <a:r>
              <a:rPr lang="ru-RU" sz="3200" dirty="0" err="1"/>
              <a:t>очеретянка</a:t>
            </a:r>
            <a:r>
              <a:rPr lang="ru-RU" sz="3200" dirty="0"/>
              <a:t> пошила кроту </a:t>
            </a:r>
            <a:r>
              <a:rPr lang="ru-RU" sz="3200" dirty="0" err="1"/>
              <a:t>чудові</a:t>
            </a:r>
            <a:r>
              <a:rPr lang="ru-RU" sz="3200" dirty="0"/>
              <a:t> </a:t>
            </a:r>
            <a:r>
              <a:rPr lang="ru-RU" sz="3200" dirty="0" err="1"/>
              <a:t>штанці</a:t>
            </a:r>
            <a:r>
              <a:rPr lang="ru-RU" sz="3200" dirty="0"/>
              <a:t> з великими </a:t>
            </a:r>
            <a:r>
              <a:rPr lang="ru-RU" sz="3200" dirty="0" err="1" smtClean="0"/>
              <a:t>кишенями</a:t>
            </a:r>
            <a:r>
              <a:rPr lang="ru-RU" sz="3200" dirty="0"/>
              <a:t>.</a:t>
            </a:r>
            <a:br>
              <a:rPr lang="ru-RU" sz="3200" dirty="0"/>
            </a:br>
            <a:r>
              <a:rPr lang="ru-RU" sz="3200" dirty="0"/>
              <a:t>– Носи на </a:t>
            </a:r>
            <a:r>
              <a:rPr lang="ru-RU" sz="3200" dirty="0" err="1"/>
              <a:t>здоров'я</a:t>
            </a:r>
            <a:r>
              <a:rPr lang="ru-RU" sz="3200" dirty="0"/>
              <a:t>!</a:t>
            </a: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397" y="1846263"/>
            <a:ext cx="642353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672" y="286603"/>
            <a:ext cx="10715223" cy="1889927"/>
          </a:xfrm>
        </p:spPr>
        <p:txBody>
          <a:bodyPr>
            <a:noAutofit/>
          </a:bodyPr>
          <a:lstStyle/>
          <a:p>
            <a:r>
              <a:rPr lang="uk-UA" sz="3200" dirty="0"/>
              <a:t/>
            </a:r>
            <a:br>
              <a:rPr lang="uk-UA" sz="3200" dirty="0"/>
            </a:br>
            <a:r>
              <a:rPr lang="ru-RU" sz="3200" dirty="0"/>
              <a:t>– Ах,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гарні</a:t>
            </a:r>
            <a:r>
              <a:rPr lang="ru-RU" sz="3200" dirty="0"/>
              <a:t> </a:t>
            </a:r>
            <a:r>
              <a:rPr lang="ru-RU" sz="3200" dirty="0" err="1"/>
              <a:t>штанці</a:t>
            </a:r>
            <a:r>
              <a:rPr lang="ru-RU" sz="3200" dirty="0"/>
              <a:t>! А </a:t>
            </a:r>
            <a:r>
              <a:rPr lang="ru-RU" sz="3200" dirty="0" err="1"/>
              <a:t>кишені</a:t>
            </a:r>
            <a:r>
              <a:rPr lang="ru-RU" sz="3200" dirty="0"/>
              <a:t>! У них </a:t>
            </a:r>
            <a:r>
              <a:rPr lang="ru-RU" sz="3200" dirty="0" err="1"/>
              <a:t>увійде</a:t>
            </a:r>
            <a:r>
              <a:rPr lang="ru-RU" sz="3200" dirty="0"/>
              <a:t> все, </a:t>
            </a:r>
            <a:r>
              <a:rPr lang="ru-RU" sz="3200" dirty="0" err="1"/>
              <a:t>що</a:t>
            </a:r>
            <a:r>
              <a:rPr lang="ru-RU" sz="3200" dirty="0"/>
              <a:t> я </a:t>
            </a:r>
            <a:r>
              <a:rPr lang="ru-RU" sz="3200" dirty="0" err="1"/>
              <a:t>знайшов</a:t>
            </a:r>
            <a:r>
              <a:rPr lang="ru-RU" sz="3200" dirty="0"/>
              <a:t>: і кулька, і </a:t>
            </a:r>
            <a:r>
              <a:rPr lang="ru-RU" sz="3200" dirty="0" err="1"/>
              <a:t>цвях</a:t>
            </a:r>
            <a:r>
              <a:rPr lang="ru-RU" sz="3200" dirty="0"/>
              <a:t>, і </a:t>
            </a:r>
            <a:r>
              <a:rPr lang="ru-RU" sz="3200" dirty="0" err="1"/>
              <a:t>дзеркальце</a:t>
            </a:r>
            <a:r>
              <a:rPr lang="ru-RU" sz="3200" dirty="0"/>
              <a:t>...</a:t>
            </a: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67149"/>
            <a:ext cx="6676190" cy="3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ЗУПИНКА!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779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Чи отримав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 штанці з кишенями?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4000" dirty="0" smtClean="0"/>
              <a:t> Стебла льону перетворилися на полотно за до-</a:t>
            </a:r>
            <a:r>
              <a:rPr lang="uk-UA" sz="4000" dirty="0" err="1" smtClean="0"/>
              <a:t>помогою</a:t>
            </a:r>
            <a:r>
              <a:rPr lang="uk-UA" sz="4000" dirty="0" smtClean="0"/>
              <a:t> магії чи це реальний процес?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Які </a:t>
            </a:r>
            <a:r>
              <a:rPr lang="uk-UA" sz="4000" dirty="0" smtClean="0"/>
              <a:t>природні вміння тварин допомогли </a:t>
            </a:r>
            <a:r>
              <a:rPr lang="uk-UA" sz="4000" dirty="0" err="1" smtClean="0"/>
              <a:t>кротику</a:t>
            </a:r>
            <a:r>
              <a:rPr lang="uk-UA" sz="4000" dirty="0" smtClean="0"/>
              <a:t> переробити </a:t>
            </a:r>
            <a:r>
              <a:rPr lang="uk-UA" sz="4000" dirty="0" smtClean="0"/>
              <a:t>стебла льону на полотно? Зачитай.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err="1" smtClean="0"/>
              <a:t>Кротик</a:t>
            </a:r>
            <a:r>
              <a:rPr lang="uk-UA" sz="4000" dirty="0" smtClean="0"/>
              <a:t> отримав штанці просто так чи заслужив їх? Доведи.</a:t>
            </a:r>
          </a:p>
          <a:p>
            <a:pPr>
              <a:buFont typeface="Wingdings" panose="05000000000000000000" pitchFamily="2" charset="2"/>
              <a:buChar char="§"/>
            </a:pPr>
            <a:endParaRPr lang="uk-UA" sz="4000" dirty="0" smtClean="0"/>
          </a:p>
          <a:p>
            <a:pPr>
              <a:buFont typeface="Wingdings" panose="05000000000000000000" pitchFamily="2" charset="2"/>
              <a:buChar char="§"/>
            </a:pP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20940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Крок 2. Працюємо в зошиті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845734"/>
            <a:ext cx="10455069" cy="44005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</a:t>
            </a:r>
            <a:r>
              <a:rPr lang="uk-UA" sz="4000" dirty="0" err="1" smtClean="0"/>
              <a:t>Запиши</a:t>
            </a:r>
            <a:r>
              <a:rPr lang="uk-UA" sz="4000" dirty="0" smtClean="0"/>
              <a:t> дату.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err="1" smtClean="0"/>
              <a:t>Пропиши</a:t>
            </a:r>
            <a:r>
              <a:rPr lang="uk-UA" sz="4000" dirty="0" smtClean="0"/>
              <a:t> каліграфічно слова:</a:t>
            </a:r>
          </a:p>
          <a:p>
            <a:pPr marL="0" indent="0">
              <a:buNone/>
            </a:pPr>
            <a:r>
              <a:rPr lang="uk-UA" sz="4000" dirty="0" err="1" smtClean="0"/>
              <a:t>Кротик</a:t>
            </a:r>
            <a:r>
              <a:rPr lang="uk-UA" sz="4000" dirty="0" smtClean="0"/>
              <a:t>   льон   штанці  кишені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Під словами зроби звукові схеми.</a:t>
            </a:r>
          </a:p>
          <a:p>
            <a:pPr marL="0" indent="0">
              <a:buNone/>
            </a:pPr>
            <a:r>
              <a:rPr lang="uk-UA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5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902805"/>
          </a:xfrm>
        </p:spPr>
        <p:txBody>
          <a:bodyPr>
            <a:normAutofit/>
          </a:bodyPr>
          <a:lstStyle/>
          <a:p>
            <a:pPr algn="just"/>
            <a:r>
              <a:rPr lang="ru-RU" sz="3200" dirty="0" err="1"/>
              <a:t>Стоїть</a:t>
            </a:r>
            <a:r>
              <a:rPr lang="ru-RU" sz="3200" dirty="0"/>
              <a:t> на </a:t>
            </a:r>
            <a:r>
              <a:rPr lang="ru-RU" sz="3200" dirty="0" err="1"/>
              <a:t>галявині</a:t>
            </a:r>
            <a:r>
              <a:rPr lang="ru-RU" sz="3200" dirty="0"/>
              <a:t> горбок. Та горбок не </a:t>
            </a:r>
            <a:r>
              <a:rPr lang="ru-RU" sz="3200" dirty="0" err="1"/>
              <a:t>простий</a:t>
            </a:r>
            <a:r>
              <a:rPr lang="ru-RU" sz="3200" dirty="0"/>
              <a:t>: </a:t>
            </a:r>
            <a:r>
              <a:rPr lang="ru-RU" sz="3200" dirty="0" err="1"/>
              <a:t>погойдується</a:t>
            </a:r>
            <a:r>
              <a:rPr lang="ru-RU" sz="3200" dirty="0"/>
              <a:t> та </a:t>
            </a:r>
            <a:r>
              <a:rPr lang="ru-RU" sz="3200" dirty="0" err="1"/>
              <a:t>підстрибує</a:t>
            </a:r>
            <a:r>
              <a:rPr lang="ru-RU" sz="3200" dirty="0"/>
              <a:t>, </a:t>
            </a:r>
            <a:r>
              <a:rPr lang="ru-RU" sz="3200" dirty="0" err="1"/>
              <a:t>немов</a:t>
            </a:r>
            <a:r>
              <a:rPr lang="ru-RU" sz="3200" dirty="0"/>
              <a:t> у </a:t>
            </a:r>
            <a:r>
              <a:rPr lang="ru-RU" sz="3200" dirty="0" err="1"/>
              <a:t>нього</a:t>
            </a:r>
            <a:r>
              <a:rPr lang="ru-RU" sz="3200" dirty="0"/>
              <a:t> </a:t>
            </a:r>
            <a:r>
              <a:rPr lang="ru-RU" sz="3200" dirty="0" err="1"/>
              <a:t>ніжки</a:t>
            </a:r>
            <a:r>
              <a:rPr lang="ru-RU" sz="3200" dirty="0"/>
              <a:t>.</a:t>
            </a: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920" y="1846263"/>
            <a:ext cx="629448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Крок </a:t>
            </a:r>
            <a:r>
              <a:rPr lang="uk-UA" sz="6000" dirty="0" smtClean="0"/>
              <a:t>3.    Пошукова робота 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845734"/>
            <a:ext cx="10455069" cy="440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 smtClean="0"/>
              <a:t> </a:t>
            </a:r>
            <a:endParaRPr lang="uk-UA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7402" y="1988541"/>
            <a:ext cx="10378162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Чи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зрадів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кротик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коли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отримав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штанці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Знайди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і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випиши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речення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в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яких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про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  <a:p>
            <a:pPr algn="just"/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сказано?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Зроби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звукові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схеми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під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словами, в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яких</a:t>
            </a:r>
            <a:endParaRPr lang="ru-RU" sz="440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just"/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кількість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букв і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звуків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різна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  <a:endParaRPr lang="ru-RU" sz="4400" b="0" cap="none" spc="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432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Крок </a:t>
            </a:r>
            <a:r>
              <a:rPr lang="uk-UA" sz="6000" dirty="0" smtClean="0"/>
              <a:t>4.          Завдання</a:t>
            </a:r>
            <a:endParaRPr lang="uk-UA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845734"/>
            <a:ext cx="10455069" cy="440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 smtClean="0"/>
              <a:t> </a:t>
            </a:r>
            <a:endParaRPr lang="uk-UA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1386" y="1988541"/>
            <a:ext cx="1125019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Прослухай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аудіоказку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Прочитай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казку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самостійно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слідкуючи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за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аудіоказкою</a:t>
            </a:r>
            <a:endParaRPr lang="ru-RU" sz="4400" b="0" cap="none" spc="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marL="571500" indent="-571500" algn="just">
              <a:buFont typeface="Courier New" panose="02070309020205020404" pitchFamily="49" charset="0"/>
              <a:buChar char="o"/>
            </a:pP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Переглянь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мультфільм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Він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чеською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4400" b="0" cap="none" spc="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мовою</a:t>
            </a:r>
            <a:r>
              <a:rPr lang="ru-RU" sz="4400" b="0" cap="none" spc="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 </a:t>
            </a:r>
          </a:p>
          <a:p>
            <a:pPr algn="just"/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Ти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все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зрозумієш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 </a:t>
            </a:r>
            <a:r>
              <a:rPr lang="ru-RU" sz="44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Чому</a:t>
            </a:r>
            <a:r>
              <a:rPr lang="ru-RU" sz="44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?</a:t>
            </a:r>
            <a:endParaRPr lang="ru-RU" sz="4400" b="0" cap="none" spc="0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587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040316"/>
          </a:xfrm>
        </p:spPr>
        <p:txBody>
          <a:bodyPr/>
          <a:lstStyle/>
          <a:p>
            <a:pPr algn="ctr"/>
            <a:r>
              <a:rPr lang="uk-UA" dirty="0" smtClean="0"/>
              <a:t>Урок закінчено!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Дякую за роботу!</a:t>
            </a:r>
            <a:endParaRPr lang="uk-UA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825532"/>
          </a:xfrm>
        </p:spPr>
        <p:txBody>
          <a:bodyPr>
            <a:normAutofit/>
          </a:bodyPr>
          <a:lstStyle/>
          <a:p>
            <a:r>
              <a:rPr lang="ru-RU" sz="3200" dirty="0"/>
              <a:t>І </a:t>
            </a:r>
            <a:r>
              <a:rPr lang="ru-RU" sz="3200" dirty="0" err="1"/>
              <a:t>справді</a:t>
            </a:r>
            <a:r>
              <a:rPr lang="ru-RU" sz="3200" dirty="0"/>
              <a:t> в </a:t>
            </a:r>
            <a:r>
              <a:rPr lang="ru-RU" sz="3200" dirty="0" err="1"/>
              <a:t>нього</a:t>
            </a:r>
            <a:r>
              <a:rPr lang="ru-RU" sz="3200" dirty="0"/>
              <a:t> </a:t>
            </a:r>
            <a:r>
              <a:rPr lang="ru-RU" sz="3200" dirty="0" err="1"/>
              <a:t>ніжки</a:t>
            </a:r>
            <a:r>
              <a:rPr lang="ru-RU" sz="3200" dirty="0"/>
              <a:t> є, і </a:t>
            </a:r>
            <a:r>
              <a:rPr lang="ru-RU" sz="3200" dirty="0" err="1"/>
              <a:t>навіть</a:t>
            </a:r>
            <a:r>
              <a:rPr lang="ru-RU" sz="3200" dirty="0"/>
              <a:t> мордочка. Подивись-но! </a:t>
            </a:r>
            <a:r>
              <a:rPr lang="ru-RU" sz="3200" dirty="0" err="1"/>
              <a:t>Адже</a:t>
            </a:r>
            <a:r>
              <a:rPr lang="ru-RU" sz="3200" dirty="0"/>
              <a:t>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кріт</a:t>
            </a:r>
            <a:r>
              <a:rPr lang="ru-RU" sz="3200" dirty="0"/>
              <a:t>!</a:t>
            </a: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504" y="1846263"/>
            <a:ext cx="622731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2" y="608575"/>
            <a:ext cx="10058400" cy="1580833"/>
          </a:xfrm>
        </p:spPr>
        <p:txBody>
          <a:bodyPr>
            <a:noAutofit/>
          </a:bodyPr>
          <a:lstStyle/>
          <a:p>
            <a:r>
              <a:rPr lang="ru-RU" sz="3200" dirty="0"/>
              <a:t>– Ось я тут увесь, – </a:t>
            </a:r>
            <a:r>
              <a:rPr lang="ru-RU" sz="3200" dirty="0" err="1"/>
              <a:t>каже</a:t>
            </a:r>
            <a:r>
              <a:rPr lang="ru-RU" sz="3200" dirty="0"/>
              <a:t>, – з </a:t>
            </a:r>
            <a:r>
              <a:rPr lang="ru-RU" sz="3200" dirty="0" err="1"/>
              <a:t>усіма</a:t>
            </a:r>
            <a:r>
              <a:rPr lang="ru-RU" sz="3200" dirty="0"/>
              <a:t> скарбами,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знайшов</a:t>
            </a:r>
            <a:r>
              <a:rPr lang="ru-RU" sz="3200" dirty="0"/>
              <a:t> у </a:t>
            </a:r>
            <a:r>
              <a:rPr lang="ru-RU" sz="3200" dirty="0" err="1"/>
              <a:t>землі</a:t>
            </a:r>
            <a:r>
              <a:rPr lang="ru-RU" sz="3200" dirty="0"/>
              <a:t>. </a:t>
            </a:r>
            <a:r>
              <a:rPr lang="ru-RU" sz="3200" dirty="0" smtClean="0"/>
              <a:t> Добре  </a:t>
            </a:r>
            <a:r>
              <a:rPr lang="ru-RU" sz="3200" dirty="0" err="1" smtClean="0"/>
              <a:t>було</a:t>
            </a:r>
            <a:r>
              <a:rPr lang="ru-RU" sz="3200" dirty="0" smtClean="0"/>
              <a:t>  </a:t>
            </a:r>
            <a:r>
              <a:rPr lang="ru-RU" sz="3200" dirty="0"/>
              <a:t>б </a:t>
            </a:r>
            <a:r>
              <a:rPr lang="ru-RU" sz="3200" dirty="0" smtClean="0"/>
              <a:t> </a:t>
            </a:r>
            <a:r>
              <a:rPr lang="ru-RU" sz="3200" dirty="0" err="1" smtClean="0"/>
              <a:t>мати</a:t>
            </a:r>
            <a:r>
              <a:rPr lang="ru-RU" sz="3200" dirty="0" smtClean="0"/>
              <a:t>  </a:t>
            </a:r>
            <a:r>
              <a:rPr lang="ru-RU" sz="3200" dirty="0" err="1" smtClean="0"/>
              <a:t>штанці</a:t>
            </a:r>
            <a:r>
              <a:rPr lang="ru-RU" sz="3200" dirty="0" smtClean="0"/>
              <a:t> з  </a:t>
            </a:r>
            <a:r>
              <a:rPr lang="ru-RU" sz="3200" dirty="0" err="1"/>
              <a:t>кишенями</a:t>
            </a:r>
            <a:r>
              <a:rPr lang="ru-RU" sz="3200" dirty="0"/>
              <a:t>. </a:t>
            </a:r>
            <a:r>
              <a:rPr lang="ru-RU" sz="3200" dirty="0" smtClean="0"/>
              <a:t> </a:t>
            </a:r>
            <a:r>
              <a:rPr lang="ru-RU" sz="3200" dirty="0" err="1" smtClean="0"/>
              <a:t>Скільки</a:t>
            </a:r>
            <a:r>
              <a:rPr lang="ru-RU" sz="3200" dirty="0" smtClean="0"/>
              <a:t> </a:t>
            </a:r>
            <a:r>
              <a:rPr lang="ru-RU" sz="3200" dirty="0" err="1"/>
              <a:t>можна</a:t>
            </a:r>
            <a:r>
              <a:rPr lang="ru-RU" sz="3200" dirty="0"/>
              <a:t> </a:t>
            </a:r>
            <a:r>
              <a:rPr lang="ru-RU" sz="3200" dirty="0" err="1"/>
              <a:t>було</a:t>
            </a:r>
            <a:r>
              <a:rPr lang="ru-RU" sz="3200" dirty="0"/>
              <a:t> б </a:t>
            </a:r>
            <a:r>
              <a:rPr lang="ru-RU" sz="3200" dirty="0" err="1"/>
              <a:t>сховати</a:t>
            </a:r>
            <a:r>
              <a:rPr lang="ru-RU" sz="3200" dirty="0"/>
              <a:t>!</a:t>
            </a:r>
            <a:r>
              <a:rPr lang="uk-UA" sz="3200" dirty="0"/>
              <a:t/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4397" y="1846263"/>
            <a:ext cx="642353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ЗУПИНКА!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uk-UA" sz="4000" dirty="0" smtClean="0"/>
              <a:t> Хто головний герой казки?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Що хотілося мати </a:t>
            </a:r>
            <a:r>
              <a:rPr lang="uk-UA" sz="4000" dirty="0" err="1" smtClean="0"/>
              <a:t>кротику</a:t>
            </a:r>
            <a:r>
              <a:rPr lang="uk-UA" sz="4000" dirty="0" smtClean="0"/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4000" dirty="0"/>
              <a:t> </a:t>
            </a:r>
            <a:r>
              <a:rPr lang="uk-UA" sz="4000" dirty="0" smtClean="0"/>
              <a:t>Як ти гадаєш, що буде далі?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5935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776000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– </a:t>
            </a:r>
            <a:r>
              <a:rPr lang="ru-RU" sz="3600" dirty="0" err="1"/>
              <a:t>Мишко</a:t>
            </a:r>
            <a:r>
              <a:rPr lang="ru-RU" sz="3600" dirty="0"/>
              <a:t>, </a:t>
            </a:r>
            <a:r>
              <a:rPr lang="ru-RU" sz="3600" dirty="0" err="1"/>
              <a:t>постривай</a:t>
            </a:r>
            <a:r>
              <a:rPr lang="ru-RU" sz="3600" dirty="0"/>
              <a:t>, </a:t>
            </a:r>
            <a:r>
              <a:rPr lang="ru-RU" sz="3600" dirty="0" err="1"/>
              <a:t>мишко</a:t>
            </a:r>
            <a:r>
              <a:rPr lang="ru-RU" sz="3600" dirty="0"/>
              <a:t>! </a:t>
            </a:r>
            <a:r>
              <a:rPr lang="ru-RU" sz="3600" dirty="0" err="1"/>
              <a:t>Ти</a:t>
            </a:r>
            <a:r>
              <a:rPr lang="ru-RU" sz="3600" dirty="0"/>
              <a:t> </a:t>
            </a:r>
            <a:r>
              <a:rPr lang="ru-RU" sz="3600" dirty="0" err="1"/>
              <a:t>живеш</a:t>
            </a:r>
            <a:r>
              <a:rPr lang="ru-RU" sz="3600" dirty="0"/>
              <a:t> у </a:t>
            </a:r>
            <a:r>
              <a:rPr lang="ru-RU" sz="3600" dirty="0" err="1"/>
              <a:t>хаті</a:t>
            </a:r>
            <a:r>
              <a:rPr lang="ru-RU" sz="3600" dirty="0"/>
              <a:t> </a:t>
            </a:r>
            <a:r>
              <a:rPr lang="ru-RU" sz="3600" dirty="0" err="1"/>
              <a:t>біля</a:t>
            </a:r>
            <a:r>
              <a:rPr lang="ru-RU" sz="3600" dirty="0"/>
              <a:t> людей і, напевно, </a:t>
            </a:r>
            <a:r>
              <a:rPr lang="ru-RU" sz="3600" dirty="0" smtClean="0"/>
              <a:t> </a:t>
            </a:r>
            <a:r>
              <a:rPr lang="ru-RU" sz="3600" dirty="0" err="1" smtClean="0"/>
              <a:t>знаєш</a:t>
            </a:r>
            <a:r>
              <a:rPr lang="ru-RU" sz="3600" dirty="0"/>
              <a:t>, </a:t>
            </a:r>
            <a:r>
              <a:rPr lang="ru-RU" sz="3600" dirty="0" smtClean="0"/>
              <a:t> де  </a:t>
            </a:r>
            <a:r>
              <a:rPr lang="ru-RU" sz="3600" dirty="0" err="1" smtClean="0"/>
              <a:t>можна</a:t>
            </a:r>
            <a:r>
              <a:rPr lang="ru-RU" sz="3600" dirty="0" smtClean="0"/>
              <a:t>  </a:t>
            </a:r>
            <a:r>
              <a:rPr lang="ru-RU" sz="3600" dirty="0" err="1" smtClean="0"/>
              <a:t>дістати</a:t>
            </a:r>
            <a:r>
              <a:rPr lang="ru-RU" sz="3600" dirty="0" smtClean="0"/>
              <a:t>  </a:t>
            </a:r>
            <a:r>
              <a:rPr lang="ru-RU" sz="3600" dirty="0" err="1"/>
              <a:t>штани</a:t>
            </a:r>
            <a:r>
              <a:rPr lang="ru-RU" sz="3600" dirty="0"/>
              <a:t> </a:t>
            </a:r>
            <a:r>
              <a:rPr lang="ru-RU" sz="3600" dirty="0" smtClean="0"/>
              <a:t> з  великими </a:t>
            </a:r>
            <a:r>
              <a:rPr lang="ru-RU" sz="3600" dirty="0" err="1"/>
              <a:t>кишенями</a:t>
            </a:r>
            <a:r>
              <a:rPr lang="ru-RU" sz="3600" dirty="0"/>
              <a:t>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068" y="1857625"/>
            <a:ext cx="6676190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2" y="801758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– </a:t>
            </a:r>
            <a:r>
              <a:rPr lang="ru-RU" sz="3600" dirty="0" err="1"/>
              <a:t>Хі-хі-хі</a:t>
            </a:r>
            <a:r>
              <a:rPr lang="ru-RU" sz="3600" dirty="0"/>
              <a:t>, </a:t>
            </a:r>
            <a:r>
              <a:rPr lang="ru-RU" sz="3600" dirty="0" err="1"/>
              <a:t>бач</a:t>
            </a:r>
            <a:r>
              <a:rPr lang="ru-RU" sz="3600" dirty="0"/>
              <a:t> </a:t>
            </a:r>
            <a:r>
              <a:rPr lang="ru-RU" sz="3600" dirty="0" err="1"/>
              <a:t>чого</a:t>
            </a:r>
            <a:r>
              <a:rPr lang="ru-RU" sz="3600" dirty="0"/>
              <a:t> </a:t>
            </a:r>
            <a:r>
              <a:rPr lang="ru-RU" sz="3600" dirty="0" err="1"/>
              <a:t>захотів</a:t>
            </a:r>
            <a:r>
              <a:rPr lang="ru-RU" sz="3600" dirty="0"/>
              <a:t>! – пискнула мишка. – </a:t>
            </a:r>
            <a:r>
              <a:rPr lang="ru-RU" sz="3600" dirty="0" err="1"/>
              <a:t>Нащо</a:t>
            </a:r>
            <a:r>
              <a:rPr lang="ru-RU" sz="3600" dirty="0"/>
              <a:t> </a:t>
            </a:r>
            <a:r>
              <a:rPr lang="ru-RU" sz="3600" dirty="0" err="1"/>
              <a:t>мені</a:t>
            </a:r>
            <a:r>
              <a:rPr lang="ru-RU" sz="3600" dirty="0"/>
              <a:t> </a:t>
            </a:r>
            <a:r>
              <a:rPr lang="ru-RU" sz="3600" dirty="0" err="1"/>
              <a:t>штани</a:t>
            </a:r>
            <a:r>
              <a:rPr lang="ru-RU" sz="3600" dirty="0"/>
              <a:t>? </a:t>
            </a:r>
            <a:r>
              <a:rPr lang="en-GB" sz="3600" dirty="0" err="1"/>
              <a:t>Мені</a:t>
            </a:r>
            <a:r>
              <a:rPr lang="en-GB" sz="3600" dirty="0"/>
              <a:t> б </a:t>
            </a:r>
            <a:r>
              <a:rPr lang="en-GB" sz="3600" dirty="0" err="1"/>
              <a:t>сиру</a:t>
            </a:r>
            <a:r>
              <a:rPr lang="en-GB" sz="3600" dirty="0"/>
              <a:t> </a:t>
            </a:r>
            <a:r>
              <a:rPr lang="en-GB" sz="3600" dirty="0" err="1"/>
              <a:t>або</a:t>
            </a:r>
            <a:r>
              <a:rPr lang="en-GB" sz="3600" dirty="0"/>
              <a:t> </a:t>
            </a:r>
            <a:r>
              <a:rPr lang="en-GB" sz="3600" dirty="0" err="1"/>
              <a:t>цукру</a:t>
            </a:r>
            <a:r>
              <a:rPr lang="en-GB" sz="3600" dirty="0"/>
              <a:t>...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4344" y="1846263"/>
            <a:ext cx="614363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231</TotalTime>
  <Words>871</Words>
  <Application>Microsoft Office PowerPoint</Application>
  <PresentationFormat>Широкоэкранный</PresentationFormat>
  <Paragraphs>92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Wingdings</vt:lpstr>
      <vt:lpstr>Ретро</vt:lpstr>
      <vt:lpstr> Українська мова </vt:lpstr>
      <vt:lpstr>ПРИГОТУЙ                   ВЧИСЬ</vt:lpstr>
      <vt:lpstr> Крок 1. Прочитай казку  Як кріт штанці роздобув </vt:lpstr>
      <vt:lpstr>Стоїть на галявині горбок. Та горбок не простий: погойдується та підстрибує, немов у нього ніжки. </vt:lpstr>
      <vt:lpstr>І справді в нього ніжки є, і навіть мордочка. Подивись-но! Адже це кріт! </vt:lpstr>
      <vt:lpstr>– Ось я тут увесь, – каже, – з усіма скарбами, які знайшов у землі.  Добре  було  б  мати  штанці з  кишенями.  Скільки можна було б сховати! </vt:lpstr>
      <vt:lpstr>ЗУПИНКА!</vt:lpstr>
      <vt:lpstr>– Мишко, постривай, мишко! Ти живеш у хаті біля людей і, напевно,  знаєш,  де  можна  дістати  штани  з  великими кишенями. </vt:lpstr>
      <vt:lpstr>– Хі-хі-хі, бач чого захотів! – пискнула мишка. – Нащо мені штани? Мені б сиру або цукру... </vt:lpstr>
      <vt:lpstr>Побачив кріт метелика, побіг за ним: – Метелику,  постривай,  метелику!  Ти по  світу літаєш і бага-то всього бачиш. Може, ти знаєш, де б я міг дістати штанці з великими кишенями? </vt:lpstr>
      <vt:lpstr>А метелик ніби й не чує: летить собі далі. Кріт усе біжить за метеликом,  дивиться  йому вслід,  як раптом – шубовсть у воду! Не помітив, що через дорогу струмок біжить. </vt:lpstr>
      <vt:lpstr>– Це хто тут піднімає шум? – обурився рак. – Не гнівайтесь, дядечку рак, я не навмисно. Чи не знаєте ви, де б я міг дістати штанці з кишенями? </vt:lpstr>
      <vt:lpstr>– Принеси мені, друже,  полотна, і я  скрою  тобі  штанці.  І нащо було такий галас зчиняти... – пробурчав рак і зник під каменем.</vt:lpstr>
      <vt:lpstr>"Треба піти до очеретянки, – подумав кріт. – Очеретянка вміє зшити собі гніздо та, мабуть, зуміє пошити і штанці.       </vt:lpstr>
      <vt:lpstr>– Ах, біда моя,  біда! –  плаче  кріт  на  горбку. – Рак хоче скроїти мені штанці, очеретянка хоче пошити мені їх, але де взяти полотно? </vt:lpstr>
      <vt:lpstr>ЗУПИНКА!</vt:lpstr>
      <vt:lpstr>Раптом до крота схилився льон: – Допоможи мені, прополи бур'яни, ато вони мене зовсім задушать. А жуків скільки! Прожени жуків! А я пораджу тобі, що ти маєш іще зробити, щоб здобути штанці з кишенями. </vt:lpstr>
      <vt:lpstr>І кріт заходився працювати. Він весь час тільки й робив, що поливав льон та відганяв гусениць і жуків.</vt:lpstr>
      <vt:lpstr>Але от дозрів льон, і попросив він крота висмикнути його з землі, зв'язати в оберемок і віднести до струмка. </vt:lpstr>
      <vt:lpstr>А там, біля самого краю струмка, сиділа жаба. Вона допомогла кроту занурити льон у воду, а зверху каменем причавити, щоб льон під водою залишився. </vt:lpstr>
      <vt:lpstr>Коли льон добряче змок, кріт виніс його на берег і збудував із стебел намет. – Підсихай тепер швидше, а я поки посплю. </vt:lpstr>
      <vt:lpstr>Так і проспав би він, мабуть, до цього дня, якби не збудила його муха: вона сіла прямо на його мордочку. – Ай! – схопився кріт як ужалений. </vt:lpstr>
      <vt:lpstr>ЗУПИНКА!</vt:lpstr>
      <vt:lpstr>"От я вже льон повисмикував, вимочив і висушив, – думає кріт,  –  тепер  ще  треба, щоб  лелека  допоміг  мені його зім'яти." </vt:lpstr>
      <vt:lpstr>– Дядьку лелеко, будь ласка, зімни стебла льону. Мені потрібно полотно на штанці з кишенями. </vt:lpstr>
      <vt:lpstr> "А тепер мерщій до їжака", – думає кріт. – Їжачок, любий, – просить кріт, – дозволь мені на твоїх голках прочесати ось ці зім'яті стебла льону. Мені потрібно полотно на штанці. </vt:lpstr>
      <vt:lpstr>З прочесаним льоном кріт побіг до павуків. – Ми тобі допоможемо, – сказали вони і взялися за справу. Робота так і кипіла у них у лапках. А тепер – скоріш на галявинку. </vt:lpstr>
      <vt:lpstr>– Чорнички, солодкі сині чорнички! Я несу нитки на полотно. Допоможіть мені пофарбувати їх! Чорнички закивали синіми голівками. </vt:lpstr>
      <vt:lpstr>Зрадів кріт і почав розкручувати веретено, а чорнички подавали одна одній нитку та фарбували її. </vt:lpstr>
      <vt:lpstr>Жук-олень перерізав нитку, а мурахи несли відрізки. </vt:lpstr>
      <vt:lpstr>Побудували мурахи ткацький верстат – машину, на якій тчуть з ниток полотно, – і стали ткати. </vt:lpstr>
      <vt:lpstr>Заграли скрипочки - це коники влаштували концерт, щоб мурашкам веселіше було працювати.</vt:lpstr>
      <vt:lpstr>Яке гарне полотно! Тепер у крота будуть штанці. Штанці з великими кише-нями. – Не знаю, навіть, як дякувати вам, – вклонився кріт мурашкам. А потім пере-кинув полотно через плече і рушив далі. </vt:lpstr>
      <vt:lpstr>ЗУПИНКА!</vt:lpstr>
      <vt:lpstr>Дядечко рак розкроїв полотно.  </vt:lpstr>
      <vt:lpstr>А очеретянка пошила кроту чудові штанці з великими кишенями. – Носи на здоров'я!</vt:lpstr>
      <vt:lpstr> – Ах, які гарні штанці! А кишені! У них увійде все, що я знайшов: і кулька, і цвях, і дзеркальце... </vt:lpstr>
      <vt:lpstr>ЗУПИНКА!</vt:lpstr>
      <vt:lpstr>Крок 2. Працюємо в зошиті</vt:lpstr>
      <vt:lpstr>Крок 3.    Пошукова робота </vt:lpstr>
      <vt:lpstr>Крок 4.          Завдання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Едуард Петішка Як кріт штанці роздобув</dc:title>
  <dc:creator>Пользователь Windows</dc:creator>
  <cp:lastModifiedBy>Пользователь Windows</cp:lastModifiedBy>
  <cp:revision>18</cp:revision>
  <dcterms:created xsi:type="dcterms:W3CDTF">2020-04-03T14:56:47Z</dcterms:created>
  <dcterms:modified xsi:type="dcterms:W3CDTF">2020-04-09T14:03:03Z</dcterms:modified>
</cp:coreProperties>
</file>