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notesMasterIdLst>
    <p:notesMasterId r:id="rId14"/>
  </p:notesMasterIdLst>
  <p:sldIdLst>
    <p:sldId id="256" r:id="rId2"/>
    <p:sldId id="257" r:id="rId3"/>
    <p:sldId id="260" r:id="rId4"/>
    <p:sldId id="258" r:id="rId5"/>
    <p:sldId id="271" r:id="rId6"/>
    <p:sldId id="270" r:id="rId7"/>
    <p:sldId id="263" r:id="rId8"/>
    <p:sldId id="265" r:id="rId9"/>
    <p:sldId id="266" r:id="rId10"/>
    <p:sldId id="261" r:id="rId11"/>
    <p:sldId id="259" r:id="rId12"/>
    <p:sldId id="269" r:id="rId1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48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A02421-D8CC-491D-B820-28A10FCAFC12}" type="datetimeFigureOut">
              <a:rPr lang="uk-UA" smtClean="0"/>
              <a:t>12.04.2020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423FE-B8EF-4E10-A008-7D99D6C461D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7348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423FE-B8EF-4E10-A008-7D99D6C461D8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077599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423FE-B8EF-4E10-A008-7D99D6C461D8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694996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423FE-B8EF-4E10-A008-7D99D6C461D8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01876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12.04.2020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9970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12.04.2020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87361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12.04.2020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34045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12.04.2020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24934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12.04.2020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5058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12.04.2020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19628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12.04.2020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78080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12.04.2020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1139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12.04.2020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9943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A4FA10E-A31D-4831-8891-07CE2ADCC471}" type="datetimeFigureOut">
              <a:rPr lang="uk-UA" smtClean="0"/>
              <a:t>12.04.2020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1392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12.04.2020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10252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A4FA10E-A31D-4831-8891-07CE2ADCC471}" type="datetimeFigureOut">
              <a:rPr lang="uk-UA" smtClean="0"/>
              <a:t>12.04.2020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8734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461920"/>
          </a:xfrm>
        </p:spPr>
        <p:txBody>
          <a:bodyPr/>
          <a:lstStyle/>
          <a:p>
            <a:pPr algn="ctr"/>
            <a:r>
              <a:rPr lang="uk-UA" dirty="0" smtClean="0"/>
              <a:t>Математика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uk-UA" dirty="0" smtClean="0"/>
              <a:t>І</a:t>
            </a:r>
            <a:r>
              <a:rPr lang="en-US" dirty="0" smtClean="0"/>
              <a:t>V</a:t>
            </a:r>
            <a:r>
              <a:rPr lang="uk-UA" dirty="0" smtClean="0"/>
              <a:t> тиждень</a:t>
            </a:r>
          </a:p>
          <a:p>
            <a:pPr algn="ctr"/>
            <a:r>
              <a:rPr lang="uk-UA" dirty="0" smtClean="0"/>
              <a:t>Урок №4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54990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5400" b="1" dirty="0"/>
              <a:t>Крок </a:t>
            </a:r>
            <a:r>
              <a:rPr lang="uk-UA" sz="5400" b="1" dirty="0" smtClean="0"/>
              <a:t>7.  </a:t>
            </a:r>
            <a:r>
              <a:rPr lang="ru-RU" sz="5400" b="1" dirty="0" err="1" smtClean="0"/>
              <a:t>Складаємо</a:t>
            </a:r>
            <a:r>
              <a:rPr lang="ru-RU" sz="5400" b="1" dirty="0" smtClean="0"/>
              <a:t> схему </a:t>
            </a:r>
            <a:r>
              <a:rPr lang="ru-RU" sz="5400" b="1" dirty="0" err="1" smtClean="0"/>
              <a:t>розв’язання</a:t>
            </a:r>
            <a:endParaRPr lang="uk-UA" sz="5400" b="1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733693"/>
          </a:xfrm>
        </p:spPr>
        <p:txBody>
          <a:bodyPr>
            <a:noAutofit/>
          </a:bodyPr>
          <a:lstStyle/>
          <a:p>
            <a:pPr algn="just"/>
            <a:r>
              <a:rPr lang="uk-UA" sz="3200" dirty="0" smtClean="0"/>
              <a:t>Накресли схему в зошиті. Доповни числами. </a:t>
            </a:r>
          </a:p>
          <a:p>
            <a:pPr algn="just"/>
            <a:r>
              <a:rPr lang="uk-UA" sz="3200" dirty="0" err="1" smtClean="0"/>
              <a:t>Запиши</a:t>
            </a:r>
            <a:r>
              <a:rPr lang="uk-UA" sz="3200" dirty="0" smtClean="0"/>
              <a:t> </a:t>
            </a:r>
            <a:r>
              <a:rPr lang="uk-UA" sz="3200" dirty="0" err="1" smtClean="0"/>
              <a:t>розв’зання</a:t>
            </a:r>
            <a:r>
              <a:rPr lang="uk-UA" sz="3200" dirty="0" smtClean="0"/>
              <a:t> задачі  </a:t>
            </a:r>
            <a:r>
              <a:rPr lang="uk-UA" sz="3200" dirty="0" smtClean="0"/>
              <a:t>і відповідь.</a:t>
            </a:r>
            <a:endParaRPr lang="uk-UA" sz="3200" dirty="0"/>
          </a:p>
        </p:txBody>
      </p:sp>
      <p:sp>
        <p:nvSpPr>
          <p:cNvPr id="5" name="Овал 4"/>
          <p:cNvSpPr/>
          <p:nvPr/>
        </p:nvSpPr>
        <p:spPr>
          <a:xfrm>
            <a:off x="4872250" y="3098042"/>
            <a:ext cx="1692323" cy="859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Овал 5"/>
          <p:cNvSpPr/>
          <p:nvPr/>
        </p:nvSpPr>
        <p:spPr>
          <a:xfrm>
            <a:off x="3384645" y="4121624"/>
            <a:ext cx="1692322" cy="94169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Овал 6"/>
          <p:cNvSpPr/>
          <p:nvPr/>
        </p:nvSpPr>
        <p:spPr>
          <a:xfrm>
            <a:off x="6264322" y="4121624"/>
            <a:ext cx="1692323" cy="94169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Овал 7"/>
          <p:cNvSpPr/>
          <p:nvPr/>
        </p:nvSpPr>
        <p:spPr>
          <a:xfrm>
            <a:off x="1692323" y="5390862"/>
            <a:ext cx="1692322" cy="859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Овал 8"/>
          <p:cNvSpPr/>
          <p:nvPr/>
        </p:nvSpPr>
        <p:spPr>
          <a:xfrm>
            <a:off x="4892721" y="5390862"/>
            <a:ext cx="1651379" cy="859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11" name="Прямая со стрелкой 10"/>
          <p:cNvCxnSpPr>
            <a:stCxn id="5" idx="5"/>
            <a:endCxn id="7" idx="0"/>
          </p:cNvCxnSpPr>
          <p:nvPr/>
        </p:nvCxnSpPr>
        <p:spPr>
          <a:xfrm>
            <a:off x="6316738" y="3831935"/>
            <a:ext cx="793746" cy="28968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5" idx="3"/>
            <a:endCxn id="6" idx="0"/>
          </p:cNvCxnSpPr>
          <p:nvPr/>
        </p:nvCxnSpPr>
        <p:spPr>
          <a:xfrm flipH="1">
            <a:off x="4230806" y="3831935"/>
            <a:ext cx="889279" cy="28968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5186199" y="3003324"/>
            <a:ext cx="120097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? б.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185762" y="3290754"/>
            <a:ext cx="23115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Витрат</a:t>
            </a:r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300835" y="3400399"/>
            <a:ext cx="29757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За квиток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473801" y="4061853"/>
            <a:ext cx="37061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877676" y="5063319"/>
            <a:ext cx="5293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_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962530" y="4024647"/>
            <a:ext cx="5052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?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14" name="Прямая со стрелкой 13"/>
          <p:cNvCxnSpPr>
            <a:stCxn id="6" idx="5"/>
            <a:endCxn id="9" idx="0"/>
          </p:cNvCxnSpPr>
          <p:nvPr/>
        </p:nvCxnSpPr>
        <p:spPr>
          <a:xfrm>
            <a:off x="4829132" y="4925411"/>
            <a:ext cx="889279" cy="46545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6" idx="3"/>
            <a:endCxn id="8" idx="0"/>
          </p:cNvCxnSpPr>
          <p:nvPr/>
        </p:nvCxnSpPr>
        <p:spPr>
          <a:xfrm flipH="1">
            <a:off x="2538484" y="4925411"/>
            <a:ext cx="1093996" cy="46545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>
            <a:off x="614990" y="4696472"/>
            <a:ext cx="15621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Було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807271" y="5322879"/>
            <a:ext cx="198144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Решта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3015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6976" y="579250"/>
            <a:ext cx="10058400" cy="1201003"/>
          </a:xfrm>
        </p:spPr>
        <p:txBody>
          <a:bodyPr>
            <a:normAutofit/>
          </a:bodyPr>
          <a:lstStyle/>
          <a:p>
            <a:pPr algn="just"/>
            <a:r>
              <a:rPr lang="uk-UA" sz="5400" b="1" dirty="0" smtClean="0"/>
              <a:t>Крок 8.         Самостійна робота</a:t>
            </a:r>
            <a:endParaRPr lang="uk-UA" sz="54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91598" y="2967335"/>
            <a:ext cx="10208820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Виконай</a:t>
            </a:r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54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завдання</a:t>
            </a:r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4</a:t>
            </a:r>
          </a:p>
          <a:p>
            <a:pPr algn="ctr"/>
            <a:r>
              <a:rPr lang="ru-RU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на </a:t>
            </a:r>
            <a:r>
              <a:rPr lang="ru-RU" sz="5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стор</a:t>
            </a:r>
            <a:r>
              <a:rPr lang="ru-RU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123 (</a:t>
            </a:r>
            <a:r>
              <a:rPr lang="ru-RU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 </a:t>
            </a:r>
            <a:r>
              <a:rPr lang="ru-RU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або</a:t>
            </a:r>
            <a:r>
              <a:rPr lang="ru-RU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2 </a:t>
            </a:r>
            <a:r>
              <a:rPr lang="ru-RU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стовпчик</a:t>
            </a:r>
            <a:r>
              <a:rPr lang="ru-RU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</a:t>
            </a:r>
            <a:r>
              <a:rPr lang="ru-RU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Не </a:t>
            </a:r>
            <a:r>
              <a:rPr lang="ru-RU" sz="54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забувай</a:t>
            </a:r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54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писати</a:t>
            </a:r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54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результати</a:t>
            </a:r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54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дій</a:t>
            </a:r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9091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429301"/>
            <a:ext cx="10058400" cy="1487606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Урок закінчено!</a:t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800" b="1" dirty="0"/>
              <a:t>Дякую за роботу!</a:t>
            </a:r>
          </a:p>
        </p:txBody>
      </p:sp>
    </p:spTree>
    <p:extLst>
      <p:ext uri="{BB962C8B-B14F-4D97-AF65-F5344CB8AC3E}">
        <p14:creationId xmlns:p14="http://schemas.microsoft.com/office/powerpoint/2010/main" val="465479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Приготуй                      Вчись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sz="3200" dirty="0" smtClean="0"/>
              <a:t>Робочий зошит</a:t>
            </a:r>
          </a:p>
          <a:p>
            <a:r>
              <a:rPr lang="uk-UA" sz="3200" dirty="0" smtClean="0"/>
              <a:t>Підручник з математики</a:t>
            </a:r>
          </a:p>
          <a:p>
            <a:r>
              <a:rPr lang="uk-UA" sz="3200" dirty="0" smtClean="0"/>
              <a:t>Ручку, олівець</a:t>
            </a:r>
            <a:endParaRPr lang="uk-UA" sz="32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sz="3200" dirty="0" smtClean="0"/>
              <a:t>Читати інструкції уважно і крокувати за ними</a:t>
            </a:r>
          </a:p>
          <a:p>
            <a:r>
              <a:rPr lang="uk-UA" sz="3200" dirty="0" smtClean="0"/>
              <a:t>Креслити графічне завдання</a:t>
            </a:r>
            <a:endParaRPr lang="en-US" sz="3200" dirty="0" smtClean="0"/>
          </a:p>
          <a:p>
            <a:r>
              <a:rPr lang="uk-UA" sz="3200" dirty="0" smtClean="0"/>
              <a:t>Складати схему розв’язання задачі</a:t>
            </a:r>
          </a:p>
          <a:p>
            <a:r>
              <a:rPr lang="uk-UA" sz="3200" dirty="0" smtClean="0"/>
              <a:t>Записувати розв’язання задачі</a:t>
            </a:r>
          </a:p>
          <a:p>
            <a:r>
              <a:rPr lang="uk-UA" sz="3200" dirty="0" smtClean="0"/>
              <a:t>Самостійно вести записи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32363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216714" cy="1450757"/>
          </a:xfrm>
        </p:spPr>
        <p:txBody>
          <a:bodyPr>
            <a:normAutofit fontScale="90000"/>
          </a:bodyPr>
          <a:lstStyle/>
          <a:p>
            <a:r>
              <a:rPr lang="uk-UA" sz="6000" b="1" dirty="0" smtClean="0"/>
              <a:t>Крок 1.  </a:t>
            </a:r>
            <a:r>
              <a:rPr lang="uk-UA" sz="5300" b="1" dirty="0" smtClean="0"/>
              <a:t>Приготуйся працювати у зошиті</a:t>
            </a:r>
            <a:endParaRPr lang="uk-UA" sz="53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060812"/>
            <a:ext cx="10058400" cy="380828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uk-UA" sz="4400" dirty="0" smtClean="0"/>
              <a:t>Який сьогодні день тижня?</a:t>
            </a:r>
          </a:p>
          <a:p>
            <a:pPr algn="ctr"/>
            <a:r>
              <a:rPr lang="uk-UA" sz="4400" dirty="0" smtClean="0"/>
              <a:t>Яке число і місяць?</a:t>
            </a:r>
          </a:p>
          <a:p>
            <a:pPr algn="ctr"/>
            <a:r>
              <a:rPr lang="uk-UA" sz="4400" dirty="0" err="1" smtClean="0"/>
              <a:t>Запиши</a:t>
            </a:r>
            <a:r>
              <a:rPr lang="uk-UA" sz="4400" dirty="0" smtClean="0"/>
              <a:t> дату.</a:t>
            </a:r>
          </a:p>
          <a:p>
            <a:pPr algn="ctr"/>
            <a:r>
              <a:rPr lang="uk-UA" sz="4400" dirty="0" err="1" smtClean="0"/>
              <a:t>Пропиши</a:t>
            </a:r>
            <a:r>
              <a:rPr lang="uk-UA" sz="4400" dirty="0" smtClean="0"/>
              <a:t> число у рядок каліграфічно.</a:t>
            </a:r>
          </a:p>
          <a:p>
            <a:pPr algn="ctr"/>
            <a:r>
              <a:rPr lang="uk-UA" sz="4400" dirty="0" smtClean="0"/>
              <a:t>Назви наступне число, попереднє, </a:t>
            </a:r>
          </a:p>
          <a:p>
            <a:pPr algn="ctr"/>
            <a:r>
              <a:rPr lang="uk-UA" sz="4400" dirty="0" smtClean="0"/>
              <a:t>на 10 менше, на 10 більше.</a:t>
            </a:r>
            <a:endParaRPr lang="uk-UA" sz="4400" dirty="0"/>
          </a:p>
        </p:txBody>
      </p:sp>
    </p:spTree>
    <p:extLst>
      <p:ext uri="{BB962C8B-B14F-4D97-AF65-F5344CB8AC3E}">
        <p14:creationId xmlns:p14="http://schemas.microsoft.com/office/powerpoint/2010/main" val="1412533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b="1" dirty="0" smtClean="0"/>
              <a:t>Крок 2.  </a:t>
            </a:r>
            <a:r>
              <a:rPr lang="uk-UA" sz="5400" b="1" dirty="0" smtClean="0"/>
              <a:t>Графічний </a:t>
            </a:r>
            <a:r>
              <a:rPr lang="uk-UA" sz="5400" b="1" dirty="0" smtClean="0"/>
              <a:t>диктант</a:t>
            </a:r>
            <a:endParaRPr lang="uk-UA" sz="5400" b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705"/>
          <a:stretch/>
        </p:blipFill>
        <p:spPr>
          <a:xfrm>
            <a:off x="2357826" y="2378905"/>
            <a:ext cx="7537308" cy="3794388"/>
          </a:xfrm>
        </p:spPr>
      </p:pic>
      <p:sp>
        <p:nvSpPr>
          <p:cNvPr id="6" name="Прямоугольник 5"/>
          <p:cNvSpPr/>
          <p:nvPr/>
        </p:nvSpPr>
        <p:spPr>
          <a:xfrm>
            <a:off x="709685" y="1855685"/>
            <a:ext cx="10672548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Візьми</a:t>
            </a:r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олівець</a:t>
            </a:r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ru-RU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Відступи</a:t>
            </a:r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2 </a:t>
            </a:r>
            <a:r>
              <a:rPr lang="ru-RU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клітинки</a:t>
            </a:r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вниз і 12 вправо. Постав точку. </a:t>
            </a:r>
            <a:endParaRPr lang="ru-RU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06035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5400" b="1" dirty="0" smtClean="0"/>
              <a:t>Крок 3.  Графічний диктант - перевірка</a:t>
            </a:r>
            <a:endParaRPr lang="uk-UA" sz="5400" b="1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372"/>
          <a:stretch/>
        </p:blipFill>
        <p:spPr>
          <a:xfrm>
            <a:off x="3512711" y="1860190"/>
            <a:ext cx="4763297" cy="4458724"/>
          </a:xfrm>
        </p:spPr>
      </p:pic>
    </p:spTree>
    <p:extLst>
      <p:ext uri="{BB962C8B-B14F-4D97-AF65-F5344CB8AC3E}">
        <p14:creationId xmlns:p14="http://schemas.microsoft.com/office/powerpoint/2010/main" val="4105270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b="1" dirty="0" smtClean="0"/>
              <a:t>Крок 4.   </a:t>
            </a:r>
            <a:r>
              <a:rPr lang="uk-UA" sz="5400" b="1" dirty="0" smtClean="0"/>
              <a:t>      </a:t>
            </a:r>
            <a:r>
              <a:rPr lang="uk-UA" sz="5400" b="1" dirty="0" smtClean="0"/>
              <a:t>Розумний вузлик</a:t>
            </a:r>
            <a:endParaRPr lang="uk-UA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41696" y="1845734"/>
            <a:ext cx="10495128" cy="2194003"/>
          </a:xfrm>
        </p:spPr>
        <p:txBody>
          <a:bodyPr>
            <a:normAutofit/>
          </a:bodyPr>
          <a:lstStyle/>
          <a:p>
            <a:r>
              <a:rPr lang="uk-UA" sz="4800" dirty="0" err="1" smtClean="0"/>
              <a:t>Запиши</a:t>
            </a:r>
            <a:r>
              <a:rPr lang="uk-UA" sz="4800" dirty="0" smtClean="0"/>
              <a:t> вирази на множення, в яких множники –  однакові  одноцифрові парні числа.</a:t>
            </a:r>
            <a:endParaRPr lang="uk-UA" sz="4800" dirty="0"/>
          </a:p>
        </p:txBody>
      </p:sp>
      <p:sp>
        <p:nvSpPr>
          <p:cNvPr id="4" name="Прямоугольник 3"/>
          <p:cNvSpPr/>
          <p:nvPr/>
        </p:nvSpPr>
        <p:spPr>
          <a:xfrm rot="19912448">
            <a:off x="2026135" y="4318463"/>
            <a:ext cx="660757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cap="none" spc="0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</a:rPr>
              <a:t>?</a:t>
            </a:r>
            <a:endParaRPr lang="ru-RU" sz="8000" b="1" cap="none" spc="0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189783" y="3993612"/>
            <a:ext cx="75533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?</a:t>
            </a:r>
            <a:endParaRPr lang="ru-RU" sz="96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 rot="1002710">
            <a:off x="9782113" y="4311997"/>
            <a:ext cx="707246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800" b="1" cap="none" spc="0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?</a:t>
            </a:r>
            <a:endParaRPr lang="ru-RU" sz="88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057968" y="4039737"/>
            <a:ext cx="75533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?</a:t>
            </a:r>
            <a:endParaRPr lang="ru-RU" sz="96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77310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6000" b="1" dirty="0" smtClean="0"/>
              <a:t>Стоп урок!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482"/>
          <a:stretch/>
        </p:blipFill>
        <p:spPr>
          <a:xfrm>
            <a:off x="4427555" y="594359"/>
            <a:ext cx="7125620" cy="5342417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uk-UA" sz="3200" dirty="0" smtClean="0"/>
              <a:t>Попий води.</a:t>
            </a:r>
          </a:p>
          <a:p>
            <a:r>
              <a:rPr lang="uk-UA" sz="3200" dirty="0" smtClean="0"/>
              <a:t>Виконай декілька вправ.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25991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764276"/>
            <a:ext cx="10058400" cy="996286"/>
          </a:xfrm>
        </p:spPr>
        <p:txBody>
          <a:bodyPr>
            <a:noAutofit/>
          </a:bodyPr>
          <a:lstStyle/>
          <a:p>
            <a:r>
              <a:rPr lang="uk-UA" sz="5400" b="1" dirty="0" smtClean="0"/>
              <a:t>Крок 5.         Розв’язуємо задачу</a:t>
            </a:r>
            <a:r>
              <a:rPr lang="ru-RU" sz="5400" b="1" dirty="0" smtClean="0"/>
              <a:t>.</a:t>
            </a:r>
            <a:endParaRPr lang="uk-UA" sz="5400" b="1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097279" y="2013467"/>
            <a:ext cx="10421431" cy="1548600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uk-UA" sz="3200" dirty="0" smtClean="0"/>
              <a:t> Прочитай задачу 7 на </a:t>
            </a:r>
            <a:r>
              <a:rPr lang="uk-UA" sz="3200" dirty="0" err="1" smtClean="0"/>
              <a:t>стор</a:t>
            </a:r>
            <a:r>
              <a:rPr lang="uk-UA" sz="3200" dirty="0" smtClean="0"/>
              <a:t>. 123.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3200" dirty="0"/>
              <a:t> </a:t>
            </a:r>
            <a:r>
              <a:rPr lang="uk-UA" sz="3200" dirty="0" smtClean="0"/>
              <a:t>Уважно розглянь схему. Назви, що позначає кожне число.</a:t>
            </a:r>
          </a:p>
          <a:p>
            <a:endParaRPr lang="uk-UA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/>
          <a:srcRect l="5708" t="63488" r="16270" b="13017"/>
          <a:stretch/>
        </p:blipFill>
        <p:spPr>
          <a:xfrm>
            <a:off x="1097279" y="3562068"/>
            <a:ext cx="10560470" cy="1787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92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7179" y="825689"/>
            <a:ext cx="10058400" cy="996286"/>
          </a:xfrm>
        </p:spPr>
        <p:txBody>
          <a:bodyPr>
            <a:noAutofit/>
          </a:bodyPr>
          <a:lstStyle/>
          <a:p>
            <a:r>
              <a:rPr lang="ru-RU" sz="5400" b="1" dirty="0" err="1" smtClean="0"/>
              <a:t>Крок</a:t>
            </a:r>
            <a:r>
              <a:rPr lang="ru-RU" sz="5400" b="1" dirty="0" smtClean="0"/>
              <a:t> 6.            </a:t>
            </a:r>
            <a:r>
              <a:rPr lang="ru-RU" sz="5400" b="1" dirty="0" err="1" smtClean="0"/>
              <a:t>Аналізуємо</a:t>
            </a:r>
            <a:r>
              <a:rPr lang="ru-RU" sz="5400" b="1" dirty="0" smtClean="0"/>
              <a:t> </a:t>
            </a:r>
            <a:r>
              <a:rPr lang="ru-RU" sz="5400" b="1" dirty="0" err="1" smtClean="0"/>
              <a:t>умову</a:t>
            </a:r>
            <a:endParaRPr lang="uk-UA" sz="5400" b="1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977179" y="2074459"/>
            <a:ext cx="10298601" cy="3862316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uk-UA" sz="3600" dirty="0" smtClean="0"/>
              <a:t> Скільки гривень було?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3600" dirty="0" smtClean="0"/>
              <a:t> Скільки гривень залишилося</a:t>
            </a:r>
            <a:r>
              <a:rPr lang="uk-UA" sz="3600" dirty="0"/>
              <a:t>?</a:t>
            </a:r>
            <a:endParaRPr lang="uk-UA" sz="36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uk-UA" sz="3600" dirty="0"/>
              <a:t> </a:t>
            </a:r>
            <a:r>
              <a:rPr lang="uk-UA" sz="3600" dirty="0" smtClean="0"/>
              <a:t>Скільки гривень витратили на квитки?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3600" dirty="0"/>
              <a:t> </a:t>
            </a:r>
            <a:r>
              <a:rPr lang="uk-UA" sz="3600" dirty="0" smtClean="0"/>
              <a:t>Скільки квитків по 7 грн купили? (Саме стільки </a:t>
            </a:r>
            <a:r>
              <a:rPr lang="uk-UA" sz="3600" smtClean="0"/>
              <a:t>баранців їхало)</a:t>
            </a:r>
            <a:endParaRPr lang="uk-UA" sz="3600" dirty="0" smtClean="0"/>
          </a:p>
          <a:p>
            <a:pPr marL="0" indent="0">
              <a:buNone/>
            </a:pP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86233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520</TotalTime>
  <Words>265</Words>
  <Application>Microsoft Office PowerPoint</Application>
  <PresentationFormat>Широкоэкранный</PresentationFormat>
  <Paragraphs>59</Paragraphs>
  <Slides>12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Calibri</vt:lpstr>
      <vt:lpstr>Calibri Light</vt:lpstr>
      <vt:lpstr>Courier New</vt:lpstr>
      <vt:lpstr>Ретро</vt:lpstr>
      <vt:lpstr>Математика</vt:lpstr>
      <vt:lpstr>Приготуй                      Вчись</vt:lpstr>
      <vt:lpstr>Крок 1.  Приготуйся працювати у зошиті</vt:lpstr>
      <vt:lpstr>Крок 2.  Графічний диктант</vt:lpstr>
      <vt:lpstr>Крок 3.  Графічний диктант - перевірка</vt:lpstr>
      <vt:lpstr>Крок 4.         Розумний вузлик</vt:lpstr>
      <vt:lpstr>Стоп урок! </vt:lpstr>
      <vt:lpstr>Крок 5.         Розв’язуємо задачу.</vt:lpstr>
      <vt:lpstr>Крок 6.            Аналізуємо умову</vt:lpstr>
      <vt:lpstr>Крок 7.  Складаємо схему розв’язання</vt:lpstr>
      <vt:lpstr>Крок 8.         Самостійна робота</vt:lpstr>
      <vt:lpstr>Урок закінчено!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56</cp:revision>
  <dcterms:created xsi:type="dcterms:W3CDTF">2020-03-23T06:40:25Z</dcterms:created>
  <dcterms:modified xsi:type="dcterms:W3CDTF">2020-04-12T06:42:24Z</dcterms:modified>
</cp:coreProperties>
</file>