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2" r:id="rId1"/>
  </p:sldMasterIdLst>
  <p:sldIdLst>
    <p:sldId id="256" r:id="rId2"/>
    <p:sldId id="265" r:id="rId3"/>
    <p:sldId id="257" r:id="rId4"/>
    <p:sldId id="258" r:id="rId5"/>
    <p:sldId id="259" r:id="rId6"/>
    <p:sldId id="266" r:id="rId7"/>
    <p:sldId id="271" r:id="rId8"/>
    <p:sldId id="274" r:id="rId9"/>
    <p:sldId id="269" r:id="rId10"/>
    <p:sldId id="27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66" y="5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6602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4207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661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2316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6004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799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25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756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973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4/12/2020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651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272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0955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020568"/>
          </a:xfrm>
        </p:spPr>
        <p:txBody>
          <a:bodyPr>
            <a:normAutofit/>
          </a:bodyPr>
          <a:lstStyle/>
          <a:p>
            <a:pPr algn="ctr"/>
            <a:r>
              <a:rPr lang="uk-UA" sz="5400" dirty="0" smtClean="0"/>
              <a:t>Робота </a:t>
            </a:r>
            <a:br>
              <a:rPr lang="uk-UA" sz="5400" dirty="0" smtClean="0"/>
            </a:br>
            <a:r>
              <a:rPr lang="uk-UA" sz="5400" dirty="0" smtClean="0"/>
              <a:t>над </a:t>
            </a:r>
            <a:br>
              <a:rPr lang="uk-UA" sz="5400" dirty="0" smtClean="0"/>
            </a:br>
            <a:r>
              <a:rPr lang="uk-UA" sz="5400" dirty="0" smtClean="0"/>
              <a:t>словниковими словами</a:t>
            </a:r>
            <a:endParaRPr lang="uk-UA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uk-UA" sz="4000" dirty="0" smtClean="0"/>
              <a:t>І</a:t>
            </a:r>
            <a:r>
              <a:rPr lang="en-US" sz="4000" dirty="0" smtClean="0"/>
              <a:t>V</a:t>
            </a:r>
            <a:r>
              <a:rPr lang="uk-UA" sz="4000" dirty="0" smtClean="0"/>
              <a:t> тиждень</a:t>
            </a:r>
          </a:p>
          <a:p>
            <a:pPr algn="ctr"/>
            <a:r>
              <a:rPr lang="uk-UA" sz="4000" dirty="0" smtClean="0"/>
              <a:t>Урок № 3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3292352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937285"/>
          </a:xfrm>
        </p:spPr>
        <p:txBody>
          <a:bodyPr>
            <a:normAutofit/>
          </a:bodyPr>
          <a:lstStyle/>
          <a:p>
            <a:pPr algn="ctr"/>
            <a:r>
              <a:rPr lang="uk-UA" sz="5400" b="1" dirty="0" smtClean="0"/>
              <a:t>Урок закінчено!</a:t>
            </a:r>
            <a:endParaRPr lang="uk-UA" sz="5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uk-UA" sz="4000" dirty="0" smtClean="0"/>
              <a:t>Дякую за роботу!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410648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b="1" dirty="0" smtClean="0"/>
              <a:t>ПРИГОТУЙ                   ВЧИСЬ</a:t>
            </a:r>
            <a:endParaRPr lang="uk-UA" sz="4800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97280" y="1845735"/>
            <a:ext cx="4906303" cy="2279603"/>
          </a:xfrm>
        </p:spPr>
        <p:txBody>
          <a:bodyPr>
            <a:normAutofit fontScale="92500" lnSpcReduction="10000"/>
          </a:bodyPr>
          <a:lstStyle/>
          <a:p>
            <a:r>
              <a:rPr lang="uk-UA" sz="4000" dirty="0" smtClean="0"/>
              <a:t>Підручник з української мови</a:t>
            </a:r>
          </a:p>
          <a:p>
            <a:r>
              <a:rPr lang="uk-UA" sz="4000" dirty="0" smtClean="0"/>
              <a:t>Робочий зошит</a:t>
            </a:r>
          </a:p>
          <a:p>
            <a:r>
              <a:rPr lang="uk-UA" sz="4000" dirty="0" smtClean="0"/>
              <a:t>Ручку, олівець</a:t>
            </a:r>
            <a:endParaRPr lang="uk-UA" sz="40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sz="4000" dirty="0" smtClean="0"/>
              <a:t>Уважно читати</a:t>
            </a:r>
          </a:p>
          <a:p>
            <a:r>
              <a:rPr lang="uk-UA" sz="4000" dirty="0" smtClean="0"/>
              <a:t>Охайно писати</a:t>
            </a:r>
          </a:p>
          <a:p>
            <a:r>
              <a:rPr lang="uk-UA" sz="4000" dirty="0" smtClean="0"/>
              <a:t>Розрізняти частини текстів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131265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5400" b="1" dirty="0" smtClean="0"/>
              <a:t>Крок 1. Приготуйся писати у  зошиті</a:t>
            </a:r>
            <a:endParaRPr lang="uk-UA" sz="5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8438" y="2545350"/>
            <a:ext cx="3130379" cy="4638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uk-UA" sz="4000" dirty="0" smtClean="0"/>
              <a:t> </a:t>
            </a:r>
            <a:r>
              <a:rPr lang="uk-UA" sz="4000" dirty="0" err="1" smtClean="0"/>
              <a:t>Запиши</a:t>
            </a:r>
            <a:r>
              <a:rPr lang="uk-UA" sz="4000" dirty="0" smtClean="0"/>
              <a:t> число.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4000" dirty="0"/>
              <a:t> </a:t>
            </a:r>
            <a:r>
              <a:rPr lang="uk-UA" sz="4000" dirty="0" err="1" smtClean="0"/>
              <a:t>Пропиши</a:t>
            </a:r>
            <a:r>
              <a:rPr lang="uk-UA" sz="4000" dirty="0" smtClean="0"/>
              <a:t> каліграфічно рядок літер </a:t>
            </a:r>
            <a:r>
              <a:rPr lang="uk-UA" sz="4000" dirty="0" err="1" smtClean="0"/>
              <a:t>Сс</a:t>
            </a:r>
            <a:r>
              <a:rPr lang="uk-UA" sz="4000" dirty="0" smtClean="0"/>
              <a:t>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4000" dirty="0"/>
              <a:t> </a:t>
            </a:r>
            <a:r>
              <a:rPr lang="uk-UA" sz="4000" dirty="0" err="1" smtClean="0"/>
              <a:t>Пропиши</a:t>
            </a:r>
            <a:r>
              <a:rPr lang="uk-UA" sz="4000" dirty="0" smtClean="0"/>
              <a:t> слова:</a:t>
            </a:r>
          </a:p>
          <a:p>
            <a:pPr marL="0" indent="0" algn="ctr">
              <a:buNone/>
            </a:pPr>
            <a:r>
              <a:rPr lang="uk-UA" sz="4000" dirty="0" smtClean="0"/>
              <a:t>Словникові слова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319322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5400" b="1" dirty="0" smtClean="0"/>
              <a:t>Крок 2.  Працюємо  з  підручником.</a:t>
            </a:r>
            <a:endParaRPr lang="uk-UA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45734"/>
            <a:ext cx="10223250" cy="4052790"/>
          </a:xfrm>
        </p:spPr>
        <p:txBody>
          <a:bodyPr>
            <a:normAutofit lnSpcReduction="1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uk-UA" sz="3200" dirty="0" smtClean="0"/>
              <a:t> Відкрий задній форзац підручника, прочитай третій стовпчик словникових слів.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uk-UA" sz="3200" dirty="0"/>
              <a:t> </a:t>
            </a:r>
            <a:r>
              <a:rPr lang="uk-UA" sz="3200" dirty="0" smtClean="0"/>
              <a:t>Чи є слова, значення яких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uk-UA" sz="3200" dirty="0"/>
              <a:t> </a:t>
            </a:r>
            <a:r>
              <a:rPr lang="uk-UA" sz="3200" dirty="0" smtClean="0"/>
              <a:t>ти не розумієш?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200" dirty="0" smtClean="0"/>
              <a:t> З’ясуй значення цих слів</a:t>
            </a:r>
          </a:p>
          <a:p>
            <a:pPr marL="0" indent="0">
              <a:buNone/>
            </a:pPr>
            <a:r>
              <a:rPr lang="uk-UA" sz="3200" dirty="0"/>
              <a:t> </a:t>
            </a:r>
            <a:r>
              <a:rPr lang="uk-UA" sz="3200" dirty="0" smtClean="0"/>
              <a:t>за словником або</a:t>
            </a:r>
          </a:p>
          <a:p>
            <a:pPr marL="0" indent="0">
              <a:buNone/>
            </a:pPr>
            <a:r>
              <a:rPr lang="uk-UA" sz="3200" dirty="0"/>
              <a:t> </a:t>
            </a:r>
            <a:r>
              <a:rPr lang="uk-UA" sz="3200" dirty="0" smtClean="0"/>
              <a:t>спитай у дорослих. </a:t>
            </a:r>
            <a:endParaRPr lang="uk-UA" sz="32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69768" t="43718" r="15930" b="17504"/>
          <a:stretch/>
        </p:blipFill>
        <p:spPr>
          <a:xfrm>
            <a:off x="8123274" y="2441100"/>
            <a:ext cx="2339164" cy="3565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144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b="1" dirty="0" smtClean="0"/>
              <a:t>Крок 3 .      Працюємо в зошиті.</a:t>
            </a:r>
            <a:endParaRPr lang="uk-UA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275366"/>
            <a:ext cx="10058400" cy="4019107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uk-UA" sz="3600" dirty="0" smtClean="0"/>
              <a:t> </a:t>
            </a:r>
            <a:r>
              <a:rPr lang="uk-UA" sz="3600" dirty="0" err="1" smtClean="0"/>
              <a:t>Запиши</a:t>
            </a:r>
            <a:r>
              <a:rPr lang="uk-UA" sz="3600" dirty="0" smtClean="0"/>
              <a:t> словникові слова у стовпчик.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600" dirty="0"/>
              <a:t> </a:t>
            </a:r>
            <a:r>
              <a:rPr lang="uk-UA" sz="3600" dirty="0" smtClean="0"/>
              <a:t>Пронумеруй їх від 1 до 10.</a:t>
            </a:r>
          </a:p>
          <a:p>
            <a:pPr algn="just">
              <a:buFont typeface="Courier New" panose="02070309020205020404" pitchFamily="49" charset="0"/>
              <a:buChar char="o"/>
            </a:pP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82951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b="1" dirty="0" smtClean="0"/>
              <a:t>Крок 4.         Складаємо речення.</a:t>
            </a:r>
            <a:endParaRPr lang="uk-UA" sz="5400" b="1" dirty="0"/>
          </a:p>
        </p:txBody>
      </p:sp>
      <p:sp>
        <p:nvSpPr>
          <p:cNvPr id="6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uk-UA" sz="3600" dirty="0" err="1" smtClean="0"/>
              <a:t>Обери</a:t>
            </a:r>
            <a:r>
              <a:rPr lang="uk-UA" sz="3600" dirty="0" smtClean="0"/>
              <a:t> випадково два числа (нехай їх назвуть дорослі, напиши числа на окремих листочках і </a:t>
            </a:r>
            <a:r>
              <a:rPr lang="uk-UA" sz="3600" dirty="0" err="1" smtClean="0"/>
              <a:t>обери</a:t>
            </a:r>
            <a:r>
              <a:rPr lang="uk-UA" sz="3600" dirty="0" smtClean="0"/>
              <a:t> наосліп, кинь гральний кубик тощо)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uk-UA" sz="3600" dirty="0"/>
              <a:t> </a:t>
            </a:r>
            <a:r>
              <a:rPr lang="uk-UA" sz="3600" dirty="0" smtClean="0"/>
              <a:t>Які слова під цими номерами? Склади з ними речення.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uk-UA" sz="3600" dirty="0" smtClean="0"/>
              <a:t> Наприклад: У </a:t>
            </a:r>
            <a:r>
              <a:rPr lang="uk-UA" sz="3600" b="1" dirty="0" smtClean="0"/>
              <a:t>п’ятницю</a:t>
            </a:r>
            <a:r>
              <a:rPr lang="uk-UA" sz="3600" dirty="0" smtClean="0"/>
              <a:t> я взую нові </a:t>
            </a:r>
            <a:r>
              <a:rPr lang="uk-UA" sz="3600" b="1" dirty="0" smtClean="0"/>
              <a:t>черевики</a:t>
            </a:r>
            <a:r>
              <a:rPr lang="uk-UA" sz="3600" dirty="0" smtClean="0"/>
              <a:t>.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uk-UA" sz="3600" dirty="0" smtClean="0"/>
              <a:t> Склади і </a:t>
            </a:r>
            <a:r>
              <a:rPr lang="uk-UA" sz="3600" dirty="0" err="1" smtClean="0"/>
              <a:t>запиши</a:t>
            </a:r>
            <a:r>
              <a:rPr lang="uk-UA" sz="3600" dirty="0" smtClean="0"/>
              <a:t> три речення з випадковими    словами.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418372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6000" b="1" dirty="0" smtClean="0"/>
              <a:t>Стоп  урок!</a:t>
            </a:r>
            <a:endParaRPr lang="uk-UA" sz="6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77465"/>
            <a:ext cx="4298968" cy="3678303"/>
          </a:xfrm>
        </p:spPr>
        <p:txBody>
          <a:bodyPr>
            <a:normAutofit/>
          </a:bodyPr>
          <a:lstStyle/>
          <a:p>
            <a:r>
              <a:rPr lang="uk-UA" sz="4000" dirty="0" smtClean="0"/>
              <a:t>Попий води.</a:t>
            </a:r>
          </a:p>
          <a:p>
            <a:r>
              <a:rPr lang="uk-UA" sz="4000" dirty="0" smtClean="0"/>
              <a:t>Зроби розминку.</a:t>
            </a:r>
            <a:endParaRPr lang="uk-UA" sz="4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28"/>
          <a:stretch/>
        </p:blipFill>
        <p:spPr>
          <a:xfrm>
            <a:off x="5868270" y="1948677"/>
            <a:ext cx="5287410" cy="3897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517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38948" y="345439"/>
            <a:ext cx="10352038" cy="1481393"/>
          </a:xfrm>
        </p:spPr>
        <p:txBody>
          <a:bodyPr>
            <a:normAutofit/>
          </a:bodyPr>
          <a:lstStyle/>
          <a:p>
            <a:r>
              <a:rPr lang="uk-UA" b="1" dirty="0"/>
              <a:t>КРОК </a:t>
            </a:r>
            <a:r>
              <a:rPr lang="uk-UA" b="1" dirty="0" smtClean="0"/>
              <a:t>5.     Прочитай вірш </a:t>
            </a:r>
            <a:br>
              <a:rPr lang="uk-UA" b="1" dirty="0" smtClean="0"/>
            </a:br>
            <a:r>
              <a:rPr lang="uk-UA" b="1" dirty="0" smtClean="0"/>
              <a:t>       </a:t>
            </a:r>
            <a:r>
              <a:rPr lang="uk-UA" sz="3200" dirty="0" smtClean="0"/>
              <a:t>Григорій </a:t>
            </a:r>
            <a:r>
              <a:rPr lang="uk-UA" sz="3200" dirty="0" err="1" smtClean="0"/>
              <a:t>Фалькович</a:t>
            </a:r>
            <a:r>
              <a:rPr lang="uk-UA" sz="3200" dirty="0" smtClean="0"/>
              <a:t>    </a:t>
            </a:r>
            <a:r>
              <a:rPr lang="uk-UA" sz="3200" b="1" dirty="0" smtClean="0"/>
              <a:t>Рецепт дитячої книжки</a:t>
            </a:r>
            <a:endParaRPr lang="uk-UA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249250" y="1826833"/>
            <a:ext cx="10341736" cy="5770811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r>
              <a:rPr lang="uk-UA" sz="3200" dirty="0"/>
              <a:t>До добра </a:t>
            </a:r>
            <a:r>
              <a:rPr lang="uk-UA" sz="3200" dirty="0" err="1"/>
              <a:t>добра</a:t>
            </a:r>
            <a:r>
              <a:rPr lang="uk-UA" sz="3200" dirty="0"/>
              <a:t> додати, </a:t>
            </a:r>
            <a:br>
              <a:rPr lang="uk-UA" sz="3200" dirty="0"/>
            </a:br>
            <a:r>
              <a:rPr lang="uk-UA" sz="3200" dirty="0"/>
              <a:t>трохи гумору вмішати, </a:t>
            </a:r>
            <a:br>
              <a:rPr lang="uk-UA" sz="3200" dirty="0"/>
            </a:br>
            <a:r>
              <a:rPr lang="uk-UA" sz="3200" dirty="0"/>
              <a:t>сипонути навмання </a:t>
            </a:r>
            <a:br>
              <a:rPr lang="uk-UA" sz="3200" dirty="0"/>
            </a:br>
            <a:r>
              <a:rPr lang="uk-UA" sz="3200" dirty="0"/>
              <a:t>чудернацького знання, </a:t>
            </a:r>
            <a:br>
              <a:rPr lang="uk-UA" sz="3200" dirty="0"/>
            </a:br>
            <a:r>
              <a:rPr lang="uk-UA" sz="3200" dirty="0" err="1"/>
              <a:t>сумотинки</a:t>
            </a:r>
            <a:r>
              <a:rPr lang="uk-UA" sz="3200" dirty="0"/>
              <a:t> - дві краплинки, </a:t>
            </a:r>
            <a:br>
              <a:rPr lang="uk-UA" sz="3200" dirty="0"/>
            </a:br>
            <a:r>
              <a:rPr lang="uk-UA" sz="3200" dirty="0"/>
              <a:t>ложку сміху - на утіху,</a:t>
            </a:r>
            <a:br>
              <a:rPr lang="uk-UA" sz="3200" dirty="0"/>
            </a:br>
            <a:r>
              <a:rPr lang="uk-UA" sz="3200" dirty="0"/>
              <a:t>співчуття - для вороття </a:t>
            </a:r>
            <a:br>
              <a:rPr lang="uk-UA" sz="3200" dirty="0"/>
            </a:br>
            <a:r>
              <a:rPr lang="uk-UA" sz="3200" dirty="0"/>
              <a:t>гарних снів і гарних днів, </a:t>
            </a:r>
            <a:br>
              <a:rPr lang="uk-UA" sz="3200" dirty="0"/>
            </a:br>
            <a:endParaRPr lang="uk-UA" sz="900" dirty="0" smtClean="0"/>
          </a:p>
          <a:p>
            <a:endParaRPr lang="uk-UA" sz="800" dirty="0"/>
          </a:p>
          <a:p>
            <a:endParaRPr lang="uk-UA" sz="800" dirty="0"/>
          </a:p>
          <a:p>
            <a:endParaRPr lang="uk-UA" sz="800" dirty="0" smtClean="0"/>
          </a:p>
          <a:p>
            <a:endParaRPr lang="uk-UA" sz="800" dirty="0"/>
          </a:p>
          <a:p>
            <a:endParaRPr lang="uk-UA" sz="800" dirty="0" smtClean="0"/>
          </a:p>
          <a:p>
            <a:endParaRPr lang="uk-UA" sz="800" dirty="0"/>
          </a:p>
          <a:p>
            <a:endParaRPr lang="uk-UA" sz="800" dirty="0" smtClean="0"/>
          </a:p>
          <a:p>
            <a:endParaRPr lang="uk-UA" sz="800" dirty="0"/>
          </a:p>
          <a:p>
            <a:endParaRPr lang="uk-UA" sz="800" dirty="0" smtClean="0"/>
          </a:p>
          <a:p>
            <a:endParaRPr lang="uk-UA" sz="800" dirty="0"/>
          </a:p>
          <a:p>
            <a:endParaRPr lang="uk-UA" sz="800" dirty="0" smtClean="0"/>
          </a:p>
          <a:p>
            <a:endParaRPr lang="uk-UA" sz="800" dirty="0" smtClean="0"/>
          </a:p>
          <a:p>
            <a:endParaRPr lang="uk-UA" sz="8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uk-UA" sz="3200" dirty="0" smtClean="0"/>
              <a:t>ще </a:t>
            </a:r>
            <a:r>
              <a:rPr lang="uk-UA" sz="3200" dirty="0"/>
              <a:t>краплинку самоти, </a:t>
            </a:r>
            <a:br>
              <a:rPr lang="uk-UA" sz="3200" dirty="0"/>
            </a:br>
            <a:r>
              <a:rPr lang="uk-UA" sz="3200" dirty="0"/>
              <a:t>знову жменьку доброти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uk-UA" sz="3200" dirty="0"/>
              <a:t>і лунке чарівне слово..</a:t>
            </a:r>
            <a:br>
              <a:rPr lang="uk-UA" sz="3200" dirty="0"/>
            </a:br>
            <a:r>
              <a:rPr lang="uk-UA" sz="3200" dirty="0"/>
              <a:t>Все - зварилося! Готово! </a:t>
            </a:r>
            <a:br>
              <a:rPr lang="uk-UA" sz="3200" dirty="0"/>
            </a:br>
            <a:r>
              <a:rPr lang="uk-UA" sz="3200" dirty="0"/>
              <a:t>Гаряченьке - аж пахтить... </a:t>
            </a:r>
            <a:br>
              <a:rPr lang="uk-UA" sz="3200" dirty="0"/>
            </a:br>
            <a:r>
              <a:rPr lang="uk-UA" sz="3200" dirty="0"/>
              <a:t>Покуштуйте.</a:t>
            </a:r>
            <a:br>
              <a:rPr lang="uk-UA" sz="3200" dirty="0"/>
            </a:br>
            <a:r>
              <a:rPr lang="uk-UA" sz="3200" dirty="0"/>
              <a:t>Хай щастить!</a:t>
            </a:r>
          </a:p>
        </p:txBody>
      </p:sp>
    </p:spTree>
    <p:extLst>
      <p:ext uri="{BB962C8B-B14F-4D97-AF65-F5344CB8AC3E}">
        <p14:creationId xmlns:p14="http://schemas.microsoft.com/office/powerpoint/2010/main" val="3735628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b="1" dirty="0" smtClean="0"/>
              <a:t>Крок 6.   Працюємо з текстом.  </a:t>
            </a:r>
            <a:endParaRPr lang="uk-UA" sz="5400" b="1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097279" y="2180495"/>
            <a:ext cx="10390675" cy="4258941"/>
          </a:xfrm>
        </p:spPr>
        <p:txBody>
          <a:bodyPr>
            <a:normAutofit/>
          </a:bodyPr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uk-UA" sz="3800" dirty="0" smtClean="0"/>
              <a:t> </a:t>
            </a:r>
            <a:r>
              <a:rPr lang="uk-UA" sz="3800" dirty="0" err="1" smtClean="0"/>
              <a:t>Випиши</a:t>
            </a:r>
            <a:r>
              <a:rPr lang="uk-UA" sz="3800" dirty="0" smtClean="0"/>
              <a:t> з вірша слова з </a:t>
            </a:r>
            <a:r>
              <a:rPr lang="uk-UA" sz="3800" dirty="0"/>
              <a:t>подовженим  </a:t>
            </a:r>
            <a:r>
              <a:rPr lang="uk-UA" sz="3800" dirty="0" smtClean="0"/>
              <a:t>м’яким звуком.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uk-UA" sz="3800" dirty="0"/>
              <a:t> </a:t>
            </a:r>
            <a:r>
              <a:rPr lang="uk-UA" sz="3800" dirty="0" smtClean="0"/>
              <a:t>Підкресли серед цих слів словникове. 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uk-UA" sz="3800" dirty="0"/>
              <a:t> </a:t>
            </a:r>
            <a:r>
              <a:rPr lang="uk-UA" sz="3800" dirty="0" smtClean="0"/>
              <a:t>Що воно означає?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uk-UA" sz="3800" dirty="0"/>
              <a:t> </a:t>
            </a:r>
            <a:r>
              <a:rPr lang="uk-UA" sz="3800" dirty="0" smtClean="0"/>
              <a:t>Чи доводилося тобі переживати співчуття?</a:t>
            </a:r>
          </a:p>
        </p:txBody>
      </p:sp>
    </p:spTree>
    <p:extLst>
      <p:ext uri="{BB962C8B-B14F-4D97-AF65-F5344CB8AC3E}">
        <p14:creationId xmlns:p14="http://schemas.microsoft.com/office/powerpoint/2010/main" val="435691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273</TotalTime>
  <Words>240</Words>
  <Application>Microsoft Office PowerPoint</Application>
  <PresentationFormat>Широкоэкранный</PresentationFormat>
  <Paragraphs>57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Calibri</vt:lpstr>
      <vt:lpstr>Calibri Light</vt:lpstr>
      <vt:lpstr>Courier New</vt:lpstr>
      <vt:lpstr>Ретро</vt:lpstr>
      <vt:lpstr>Робота  над  словниковими словами</vt:lpstr>
      <vt:lpstr>ПРИГОТУЙ                   ВЧИСЬ</vt:lpstr>
      <vt:lpstr>Крок 1. Приготуйся писати у  зошиті</vt:lpstr>
      <vt:lpstr>Крок 2.  Працюємо  з  підручником.</vt:lpstr>
      <vt:lpstr>Крок 3 .      Працюємо в зошиті.</vt:lpstr>
      <vt:lpstr>Крок 4.         Складаємо речення.</vt:lpstr>
      <vt:lpstr>Стоп  урок!</vt:lpstr>
      <vt:lpstr>КРОК 5.     Прочитай вірш         Григорій Фалькович    Рецепт дитячої книжки</vt:lpstr>
      <vt:lpstr>Крок 6.   Працюємо з текстом.  </vt:lpstr>
      <vt:lpstr>Урок закінчено!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31</cp:revision>
  <dcterms:created xsi:type="dcterms:W3CDTF">2020-04-02T14:11:47Z</dcterms:created>
  <dcterms:modified xsi:type="dcterms:W3CDTF">2020-04-12T06:48:52Z</dcterms:modified>
</cp:coreProperties>
</file>