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2"/>
  </p:notesMasterIdLst>
  <p:sldIdLst>
    <p:sldId id="256" r:id="rId2"/>
    <p:sldId id="257" r:id="rId3"/>
    <p:sldId id="260" r:id="rId4"/>
    <p:sldId id="258" r:id="rId5"/>
    <p:sldId id="265" r:id="rId6"/>
    <p:sldId id="266" r:id="rId7"/>
    <p:sldId id="261" r:id="rId8"/>
    <p:sldId id="263" r:id="rId9"/>
    <p:sldId id="259" r:id="rId10"/>
    <p:sldId id="269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759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І</a:t>
            </a:r>
            <a:r>
              <a:rPr lang="en-US" dirty="0" smtClean="0"/>
              <a:t>V</a:t>
            </a:r>
            <a:r>
              <a:rPr lang="uk-UA" dirty="0" smtClean="0"/>
              <a:t> тиждень</a:t>
            </a:r>
          </a:p>
          <a:p>
            <a:pPr algn="ctr"/>
            <a:r>
              <a:rPr lang="uk-UA" smtClean="0"/>
              <a:t>Урок №3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  <a:endParaRPr lang="en-US" sz="3200" dirty="0" smtClean="0"/>
          </a:p>
          <a:p>
            <a:r>
              <a:rPr lang="uk-UA" sz="3200" dirty="0" smtClean="0"/>
              <a:t>Складати схему розв’язання задачі</a:t>
            </a:r>
          </a:p>
          <a:p>
            <a:r>
              <a:rPr lang="uk-UA" sz="3200" dirty="0" smtClean="0"/>
              <a:t>Записувати розв’язання задачі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216714" cy="1450757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/>
              <a:t>Крок 1.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sz="4400" dirty="0" smtClean="0"/>
              <a:t>Який сьогодні день тижня?</a:t>
            </a:r>
          </a:p>
          <a:p>
            <a:pPr algn="ctr"/>
            <a:r>
              <a:rPr lang="uk-UA" sz="4400" dirty="0" smtClean="0"/>
              <a:t>Яке число і місяць?</a:t>
            </a:r>
          </a:p>
          <a:p>
            <a:pPr algn="ctr"/>
            <a:r>
              <a:rPr lang="uk-UA" sz="4400" dirty="0" err="1" smtClean="0"/>
              <a:t>Запиши</a:t>
            </a:r>
            <a:r>
              <a:rPr lang="uk-UA" sz="4400" dirty="0" smtClean="0"/>
              <a:t>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каліграфічно.</a:t>
            </a:r>
          </a:p>
          <a:p>
            <a:pPr algn="ctr"/>
            <a:r>
              <a:rPr lang="uk-UA" sz="4400" dirty="0" smtClean="0"/>
              <a:t>Назви наступне число, попереднє, </a:t>
            </a:r>
          </a:p>
          <a:p>
            <a:pPr algn="ctr"/>
            <a:r>
              <a:rPr lang="uk-UA" sz="4400" dirty="0" smtClean="0"/>
              <a:t>на 10 менше, на 10 більше.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2.      Усний рахунок</a:t>
            </a:r>
            <a:endParaRPr lang="uk-UA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9831" y="5186148"/>
            <a:ext cx="109756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Виконай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обчислення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усно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Остаточні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відповіді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запиши.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50786" t="51475" r="21365" b="26812"/>
          <a:stretch/>
        </p:blipFill>
        <p:spPr>
          <a:xfrm>
            <a:off x="2732880" y="1974148"/>
            <a:ext cx="6787200" cy="297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3.         Розв’язуємо задачу</a:t>
            </a:r>
            <a:r>
              <a:rPr lang="ru-RU" sz="5400" b="1" dirty="0" smtClean="0"/>
              <a:t>.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2013466"/>
            <a:ext cx="10058400" cy="4023360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Прочитай задачу 4 на </a:t>
            </a:r>
            <a:r>
              <a:rPr lang="uk-UA" sz="3200" dirty="0" err="1" smtClean="0"/>
              <a:t>стор</a:t>
            </a:r>
            <a:r>
              <a:rPr lang="uk-UA" sz="3200" dirty="0" smtClean="0"/>
              <a:t>. 122.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Ще раз прочитай питання задачі.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Пригадай правило: </a:t>
            </a:r>
          </a:p>
          <a:p>
            <a:endParaRPr lang="uk-UA" dirty="0"/>
          </a:p>
          <a:p>
            <a:pPr algn="ctr"/>
            <a:r>
              <a:rPr lang="uk-UA" sz="4000" dirty="0" smtClean="0"/>
              <a:t>Щоб дізнатися у скільки разів одне число більше або менше іншого, треба більше число </a:t>
            </a:r>
            <a:r>
              <a:rPr lang="uk-UA" sz="4000" u="sng" dirty="0" smtClean="0"/>
              <a:t>___?____</a:t>
            </a:r>
            <a:r>
              <a:rPr lang="uk-UA" sz="4000" dirty="0" smtClean="0"/>
              <a:t> на менше.</a:t>
            </a:r>
          </a:p>
        </p:txBody>
      </p:sp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179" y="825689"/>
            <a:ext cx="10058400" cy="996286"/>
          </a:xfrm>
        </p:spPr>
        <p:txBody>
          <a:bodyPr>
            <a:noAutofit/>
          </a:bodyPr>
          <a:lstStyle/>
          <a:p>
            <a:r>
              <a:rPr lang="ru-RU" sz="5400" b="1" dirty="0" err="1" smtClean="0"/>
              <a:t>Крок</a:t>
            </a:r>
            <a:r>
              <a:rPr lang="ru-RU" sz="5400" b="1" dirty="0" smtClean="0"/>
              <a:t> 4.    </a:t>
            </a:r>
            <a:r>
              <a:rPr lang="ru-RU" sz="5400" b="1" dirty="0" err="1" smtClean="0"/>
              <a:t>Записуємо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коротку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умову</a:t>
            </a:r>
            <a:endParaRPr lang="uk-UA" sz="54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77179" y="2074459"/>
            <a:ext cx="10298601" cy="3862316"/>
          </a:xfrm>
        </p:spPr>
        <p:txBody>
          <a:bodyPr>
            <a:normAutofit fontScale="925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Скільки було дисків?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Скільки дисків переглянули?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Скільки дисків залишилося?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Яке питання задачі?</a:t>
            </a:r>
          </a:p>
          <a:p>
            <a:pPr marL="0" indent="0">
              <a:buNone/>
            </a:pP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                                                 Було. – 40 д.</a:t>
            </a:r>
          </a:p>
          <a:p>
            <a:pPr marL="0" indent="0">
              <a:buNone/>
            </a:pP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                                                 Пер.– 8 д.</a:t>
            </a:r>
          </a:p>
          <a:p>
            <a:pPr marL="0" indent="0">
              <a:buNone/>
            </a:pPr>
            <a:r>
              <a:rPr lang="uk-UA" sz="36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                                                Залиш. - ? д.</a:t>
            </a:r>
            <a:endParaRPr lang="uk-UA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sz="3600" dirty="0"/>
          </a:p>
        </p:txBody>
      </p:sp>
      <p:sp>
        <p:nvSpPr>
          <p:cNvPr id="29" name="Правая круглая скобка 28"/>
          <p:cNvSpPr/>
          <p:nvPr/>
        </p:nvSpPr>
        <p:spPr>
          <a:xfrm>
            <a:off x="8273159" y="4815215"/>
            <a:ext cx="95535" cy="846161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1" name="Прямая со стрелкой 30"/>
          <p:cNvCxnSpPr>
            <a:stCxn id="29" idx="0"/>
          </p:cNvCxnSpPr>
          <p:nvPr/>
        </p:nvCxnSpPr>
        <p:spPr>
          <a:xfrm flipH="1">
            <a:off x="8177625" y="4815215"/>
            <a:ext cx="955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9" idx="1"/>
          </p:cNvCxnSpPr>
          <p:nvPr/>
        </p:nvCxnSpPr>
        <p:spPr>
          <a:xfrm flipH="1">
            <a:off x="8177625" y="5661376"/>
            <a:ext cx="955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8368694" y="4915129"/>
            <a:ext cx="192071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в ?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разів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 &gt;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35" name="Выноска со стрелкой вниз 34"/>
          <p:cNvSpPr/>
          <p:nvPr/>
        </p:nvSpPr>
        <p:spPr>
          <a:xfrm>
            <a:off x="5682115" y="4005617"/>
            <a:ext cx="5830987" cy="2722729"/>
          </a:xfrm>
          <a:prstGeom prst="downArrowCallou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/>
              <a:t>ПЕРЕВІР СЕБЕ</a:t>
            </a:r>
          </a:p>
          <a:p>
            <a:pPr algn="ctr"/>
            <a:r>
              <a:rPr lang="uk-UA" sz="2400" dirty="0" smtClean="0"/>
              <a:t>натисни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8623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b="1" dirty="0"/>
              <a:t>Крок </a:t>
            </a:r>
            <a:r>
              <a:rPr lang="uk-UA" sz="5400" b="1" dirty="0" smtClean="0"/>
              <a:t>5.  </a:t>
            </a:r>
            <a:r>
              <a:rPr lang="ru-RU" sz="5400" b="1" dirty="0" err="1" smtClean="0"/>
              <a:t>Складаємо</a:t>
            </a:r>
            <a:r>
              <a:rPr lang="ru-RU" sz="5400" b="1" dirty="0" smtClean="0"/>
              <a:t> схему </a:t>
            </a:r>
            <a:r>
              <a:rPr lang="ru-RU" sz="5400" b="1" dirty="0" err="1" smtClean="0"/>
              <a:t>розв’язання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733693"/>
          </a:xfrm>
        </p:spPr>
        <p:txBody>
          <a:bodyPr>
            <a:noAutofit/>
          </a:bodyPr>
          <a:lstStyle/>
          <a:p>
            <a:pPr algn="just"/>
            <a:r>
              <a:rPr lang="uk-UA" sz="3200" dirty="0" smtClean="0"/>
              <a:t>Накресли схему в зошиті. Доповни числами. </a:t>
            </a:r>
          </a:p>
          <a:p>
            <a:pPr algn="just"/>
            <a:r>
              <a:rPr lang="uk-UA" sz="3200" dirty="0" err="1" smtClean="0"/>
              <a:t>Запиши</a:t>
            </a:r>
            <a:r>
              <a:rPr lang="uk-UA" sz="3200" dirty="0" smtClean="0"/>
              <a:t> </a:t>
            </a:r>
            <a:r>
              <a:rPr lang="uk-UA" sz="3200" dirty="0" err="1" smtClean="0"/>
              <a:t>розв’зання</a:t>
            </a:r>
            <a:r>
              <a:rPr lang="uk-UA" sz="3200" smtClean="0"/>
              <a:t> задачі </a:t>
            </a:r>
            <a:r>
              <a:rPr lang="uk-UA" sz="3200" dirty="0" smtClean="0"/>
              <a:t>і відповідь.</a:t>
            </a:r>
            <a:endParaRPr lang="uk-UA" sz="3200" dirty="0"/>
          </a:p>
        </p:txBody>
      </p:sp>
      <p:sp>
        <p:nvSpPr>
          <p:cNvPr id="5" name="Овал 4"/>
          <p:cNvSpPr/>
          <p:nvPr/>
        </p:nvSpPr>
        <p:spPr>
          <a:xfrm>
            <a:off x="4872250" y="3098042"/>
            <a:ext cx="1692323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3384645" y="4121624"/>
            <a:ext cx="1692322" cy="9416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6264322" y="4121624"/>
            <a:ext cx="1692323" cy="9416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1692323" y="5390862"/>
            <a:ext cx="1692322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/>
          <p:cNvSpPr/>
          <p:nvPr/>
        </p:nvSpPr>
        <p:spPr>
          <a:xfrm>
            <a:off x="4892721" y="5390862"/>
            <a:ext cx="1651379" cy="859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1" name="Прямая со стрелкой 10"/>
          <p:cNvCxnSpPr>
            <a:stCxn id="5" idx="5"/>
            <a:endCxn id="7" idx="0"/>
          </p:cNvCxnSpPr>
          <p:nvPr/>
        </p:nvCxnSpPr>
        <p:spPr>
          <a:xfrm>
            <a:off x="6316738" y="3831935"/>
            <a:ext cx="793746" cy="2896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3"/>
            <a:endCxn id="6" idx="0"/>
          </p:cNvCxnSpPr>
          <p:nvPr/>
        </p:nvCxnSpPr>
        <p:spPr>
          <a:xfrm flipH="1">
            <a:off x="4230806" y="3831935"/>
            <a:ext cx="889279" cy="2896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186199" y="3003324"/>
            <a:ext cx="12009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 р.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215257" y="3290754"/>
            <a:ext cx="22525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Залиш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454317" y="3396580"/>
            <a:ext cx="2407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Перегл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473801" y="4061853"/>
            <a:ext cx="3706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877676" y="5063319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62530" y="4024647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4" name="Прямая со стрелкой 13"/>
          <p:cNvCxnSpPr>
            <a:stCxn id="6" idx="5"/>
            <a:endCxn id="9" idx="0"/>
          </p:cNvCxnSpPr>
          <p:nvPr/>
        </p:nvCxnSpPr>
        <p:spPr>
          <a:xfrm>
            <a:off x="4829132" y="4925411"/>
            <a:ext cx="889279" cy="465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6" idx="3"/>
            <a:endCxn id="8" idx="0"/>
          </p:cNvCxnSpPr>
          <p:nvPr/>
        </p:nvCxnSpPr>
        <p:spPr>
          <a:xfrm flipH="1">
            <a:off x="2538484" y="4925411"/>
            <a:ext cx="1093996" cy="465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614990" y="4696472"/>
            <a:ext cx="1562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Було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594039" y="5322879"/>
            <a:ext cx="2407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Перегл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0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/>
          </a:bodyPr>
          <a:lstStyle/>
          <a:p>
            <a:pPr algn="just"/>
            <a:r>
              <a:rPr lang="uk-UA" sz="5400" b="1" dirty="0" smtClean="0"/>
              <a:t>Крок 6.         Самостійна робота</a:t>
            </a:r>
            <a:endParaRPr lang="uk-UA" sz="5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37301" y="2967335"/>
            <a:ext cx="691740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Виконай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завдання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3 і 7</a:t>
            </a:r>
          </a:p>
          <a:p>
            <a:pPr algn="ctr"/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 </a:t>
            </a:r>
            <a:r>
              <a:rPr lang="ru-R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стор</a:t>
            </a:r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122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493</TotalTime>
  <Words>253</Words>
  <Application>Microsoft Office PowerPoint</Application>
  <PresentationFormat>Широкоэкранный</PresentationFormat>
  <Paragraphs>58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Courier New</vt:lpstr>
      <vt:lpstr>Monotype Corsiva</vt:lpstr>
      <vt:lpstr>Ретро</vt:lpstr>
      <vt:lpstr>Математика</vt:lpstr>
      <vt:lpstr>Приготуй                      Вчись</vt:lpstr>
      <vt:lpstr>Крок 1.  Приготуйся працювати у зошиті</vt:lpstr>
      <vt:lpstr>Крок 2.      Усний рахунок</vt:lpstr>
      <vt:lpstr>Крок 3.         Розв’язуємо задачу.</vt:lpstr>
      <vt:lpstr>Крок 4.    Записуємо коротку умову</vt:lpstr>
      <vt:lpstr>Крок 5.  Складаємо схему розв’язання</vt:lpstr>
      <vt:lpstr>Стоп урок! </vt:lpstr>
      <vt:lpstr>Крок 6.         Самостійна робота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52</cp:revision>
  <dcterms:created xsi:type="dcterms:W3CDTF">2020-03-23T06:40:25Z</dcterms:created>
  <dcterms:modified xsi:type="dcterms:W3CDTF">2020-04-12T06:40:27Z</dcterms:modified>
</cp:coreProperties>
</file>