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2" r:id="rId1"/>
  </p:sldMasterIdLst>
  <p:sldIdLst>
    <p:sldId id="256" r:id="rId2"/>
    <p:sldId id="265" r:id="rId3"/>
    <p:sldId id="257" r:id="rId4"/>
    <p:sldId id="258" r:id="rId5"/>
    <p:sldId id="259" r:id="rId6"/>
    <p:sldId id="271" r:id="rId7"/>
    <p:sldId id="266" r:id="rId8"/>
    <p:sldId id="270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6" d="100"/>
          <a:sy n="46" d="100"/>
        </p:scale>
        <p:origin x="66" y="5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6602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4207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2661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2316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6004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3799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625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1756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5973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61BEF0D-F0BB-DE4B-95CE-6DB70DBA9567}" type="datetimeFigureOut">
              <a:rPr lang="en-US" smtClean="0"/>
              <a:pPr/>
              <a:t>4/12/2020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3651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4272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09553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5400" dirty="0" smtClean="0"/>
              <a:t>Діагностична робота</a:t>
            </a:r>
            <a:br>
              <a:rPr lang="uk-UA" sz="5400" dirty="0" smtClean="0"/>
            </a:br>
            <a:r>
              <a:rPr lang="uk-UA" sz="5400" dirty="0" smtClean="0"/>
              <a:t>Списування</a:t>
            </a:r>
            <a:endParaRPr lang="uk-UA" sz="5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uk-UA" sz="4000" dirty="0" smtClean="0"/>
              <a:t>І</a:t>
            </a:r>
            <a:r>
              <a:rPr lang="en-US" sz="4000" dirty="0" smtClean="0"/>
              <a:t>V</a:t>
            </a:r>
            <a:r>
              <a:rPr lang="uk-UA" sz="4000" dirty="0" smtClean="0"/>
              <a:t> тиждень</a:t>
            </a:r>
          </a:p>
          <a:p>
            <a:pPr algn="ctr"/>
            <a:r>
              <a:rPr lang="uk-UA" sz="4000" dirty="0" smtClean="0"/>
              <a:t>Урок № 2</a:t>
            </a:r>
            <a:endParaRPr lang="uk-UA" sz="4000" dirty="0"/>
          </a:p>
        </p:txBody>
      </p:sp>
    </p:spTree>
    <p:extLst>
      <p:ext uri="{BB962C8B-B14F-4D97-AF65-F5344CB8AC3E}">
        <p14:creationId xmlns:p14="http://schemas.microsoft.com/office/powerpoint/2010/main" val="3292352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800" b="1" dirty="0" smtClean="0"/>
              <a:t>ПРИГОТУЙ                   ВЧИСЬ</a:t>
            </a:r>
            <a:endParaRPr lang="uk-UA" sz="4800" b="1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97279" y="2228003"/>
            <a:ext cx="4906303" cy="2279603"/>
          </a:xfrm>
        </p:spPr>
        <p:txBody>
          <a:bodyPr>
            <a:normAutofit fontScale="92500" lnSpcReduction="10000"/>
          </a:bodyPr>
          <a:lstStyle/>
          <a:p>
            <a:r>
              <a:rPr lang="uk-UA" sz="4000" dirty="0" smtClean="0"/>
              <a:t>Підручник з української мови</a:t>
            </a:r>
          </a:p>
          <a:p>
            <a:r>
              <a:rPr lang="uk-UA" sz="4000" dirty="0" smtClean="0"/>
              <a:t>Робочий </a:t>
            </a:r>
            <a:r>
              <a:rPr lang="uk-UA" sz="4000" dirty="0" smtClean="0"/>
              <a:t>зошит</a:t>
            </a:r>
          </a:p>
          <a:p>
            <a:r>
              <a:rPr lang="uk-UA" sz="4000" dirty="0" smtClean="0"/>
              <a:t>Ручку, олівець</a:t>
            </a:r>
            <a:endParaRPr lang="uk-UA" sz="40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17920" y="2228003"/>
            <a:ext cx="4937760" cy="3641092"/>
          </a:xfrm>
        </p:spPr>
        <p:txBody>
          <a:bodyPr>
            <a:normAutofit fontScale="92500" lnSpcReduction="10000"/>
          </a:bodyPr>
          <a:lstStyle/>
          <a:p>
            <a:r>
              <a:rPr lang="uk-UA" sz="4000" dirty="0" smtClean="0"/>
              <a:t>Уважно читати</a:t>
            </a:r>
          </a:p>
          <a:p>
            <a:r>
              <a:rPr lang="uk-UA" sz="4000" dirty="0"/>
              <a:t>Розрізняти частини текстів</a:t>
            </a:r>
          </a:p>
          <a:p>
            <a:r>
              <a:rPr lang="uk-UA" sz="4000" dirty="0" smtClean="0"/>
              <a:t>Уважно і охайно писати</a:t>
            </a:r>
          </a:p>
          <a:p>
            <a:r>
              <a:rPr lang="uk-UA" sz="4000" smtClean="0"/>
              <a:t>Перевіряти написане</a:t>
            </a:r>
            <a:endParaRPr lang="uk-UA" sz="4000" dirty="0" smtClean="0"/>
          </a:p>
        </p:txBody>
      </p:sp>
    </p:spTree>
    <p:extLst>
      <p:ext uri="{BB962C8B-B14F-4D97-AF65-F5344CB8AC3E}">
        <p14:creationId xmlns:p14="http://schemas.microsoft.com/office/powerpoint/2010/main" val="1312656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5400" b="1" dirty="0" smtClean="0"/>
              <a:t>Крок 1. Приготуйся писати у  зошиті</a:t>
            </a:r>
            <a:endParaRPr lang="uk-UA" sz="54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28438" y="2545350"/>
            <a:ext cx="3130379" cy="46382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uk-UA" sz="4000" dirty="0" smtClean="0"/>
              <a:t> </a:t>
            </a:r>
            <a:r>
              <a:rPr lang="uk-UA" sz="4000" dirty="0" err="1" smtClean="0"/>
              <a:t>Запиши</a:t>
            </a:r>
            <a:r>
              <a:rPr lang="uk-UA" sz="4000" dirty="0" smtClean="0"/>
              <a:t> число.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uk-UA" sz="4000" dirty="0"/>
              <a:t> </a:t>
            </a:r>
            <a:r>
              <a:rPr lang="uk-UA" sz="4000" dirty="0" smtClean="0"/>
              <a:t>По середині </a:t>
            </a:r>
            <a:r>
              <a:rPr lang="uk-UA" sz="4000" dirty="0" err="1" smtClean="0"/>
              <a:t>запиши</a:t>
            </a:r>
            <a:r>
              <a:rPr lang="uk-UA" sz="4000" dirty="0" smtClean="0"/>
              <a:t> слово Списування</a:t>
            </a:r>
          </a:p>
          <a:p>
            <a:pPr marL="0" indent="0">
              <a:buNone/>
            </a:pPr>
            <a:r>
              <a:rPr lang="uk-UA" sz="4000" dirty="0"/>
              <a:t> </a:t>
            </a:r>
            <a:r>
              <a:rPr lang="uk-UA" sz="4000" dirty="0" smtClean="0"/>
              <a:t> </a:t>
            </a:r>
            <a:endParaRPr lang="uk-UA" sz="4000" dirty="0"/>
          </a:p>
        </p:txBody>
      </p:sp>
    </p:spTree>
    <p:extLst>
      <p:ext uri="{BB962C8B-B14F-4D97-AF65-F5344CB8AC3E}">
        <p14:creationId xmlns:p14="http://schemas.microsoft.com/office/powerpoint/2010/main" val="3193221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5400" b="1" dirty="0" smtClean="0"/>
              <a:t>Крок 2.  Працюємо  з  підручником.</a:t>
            </a:r>
            <a:endParaRPr lang="uk-UA" sz="5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79" y="1845734"/>
            <a:ext cx="10274765" cy="4052790"/>
          </a:xfrm>
        </p:spPr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uk-UA" sz="3200" dirty="0" smtClean="0"/>
              <a:t> </a:t>
            </a:r>
            <a:r>
              <a:rPr lang="uk-UA" sz="4000" dirty="0"/>
              <a:t>Відкрий підручник з української мови на </a:t>
            </a:r>
            <a:r>
              <a:rPr lang="uk-UA" sz="4000" dirty="0" err="1"/>
              <a:t>стор</a:t>
            </a:r>
            <a:r>
              <a:rPr lang="uk-UA" sz="4000" dirty="0"/>
              <a:t>. 100.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uk-UA" sz="4000" dirty="0" smtClean="0"/>
              <a:t> Прочитай вправу 255 (на </a:t>
            </a:r>
            <a:r>
              <a:rPr lang="uk-UA" sz="4000" dirty="0" err="1" smtClean="0"/>
              <a:t>стор</a:t>
            </a:r>
            <a:r>
              <a:rPr lang="uk-UA" sz="4000" dirty="0" smtClean="0"/>
              <a:t>. 100-101)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uk-UA" sz="4000" dirty="0"/>
              <a:t> </a:t>
            </a:r>
            <a:r>
              <a:rPr lang="uk-UA" sz="4000" dirty="0" smtClean="0"/>
              <a:t>Чи правильно розташовані частини тексту?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uk-UA" sz="4000" dirty="0"/>
              <a:t> </a:t>
            </a:r>
            <a:r>
              <a:rPr lang="uk-UA" sz="4000" dirty="0" smtClean="0"/>
              <a:t>Як, на твою думку, вони мають бути розташовані?</a:t>
            </a:r>
          </a:p>
        </p:txBody>
      </p:sp>
    </p:spTree>
    <p:extLst>
      <p:ext uri="{BB962C8B-B14F-4D97-AF65-F5344CB8AC3E}">
        <p14:creationId xmlns:p14="http://schemas.microsoft.com/office/powerpoint/2010/main" val="711442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b="1" dirty="0" smtClean="0"/>
              <a:t>Крок 3 .      Працюємо в зошиті.</a:t>
            </a:r>
            <a:endParaRPr lang="uk-UA" sz="5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uk-UA" sz="4000" dirty="0" smtClean="0"/>
              <a:t> </a:t>
            </a:r>
            <a:r>
              <a:rPr lang="uk-UA" sz="4000" dirty="0" err="1" smtClean="0"/>
              <a:t>Запиши</a:t>
            </a:r>
            <a:r>
              <a:rPr lang="uk-UA" sz="4000" dirty="0" smtClean="0"/>
              <a:t> впорядкований текст.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uk-UA" sz="4000" dirty="0"/>
              <a:t> </a:t>
            </a:r>
            <a:r>
              <a:rPr lang="uk-UA" sz="4000" dirty="0" err="1" smtClean="0"/>
              <a:t>Перевір</a:t>
            </a:r>
            <a:r>
              <a:rPr lang="uk-UA" sz="4000" dirty="0" smtClean="0"/>
              <a:t> написане.</a:t>
            </a:r>
            <a:endParaRPr lang="uk-UA" sz="4000" dirty="0"/>
          </a:p>
        </p:txBody>
      </p:sp>
    </p:spTree>
    <p:extLst>
      <p:ext uri="{BB962C8B-B14F-4D97-AF65-F5344CB8AC3E}">
        <p14:creationId xmlns:p14="http://schemas.microsoft.com/office/powerpoint/2010/main" val="3829511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6000" b="1" dirty="0" smtClean="0"/>
              <a:t>Стоп  урок!</a:t>
            </a:r>
            <a:endParaRPr lang="uk-UA" sz="6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2077465"/>
            <a:ext cx="4298968" cy="3678303"/>
          </a:xfrm>
        </p:spPr>
        <p:txBody>
          <a:bodyPr>
            <a:normAutofit/>
          </a:bodyPr>
          <a:lstStyle/>
          <a:p>
            <a:r>
              <a:rPr lang="uk-UA" sz="4000" dirty="0" smtClean="0"/>
              <a:t>Попий води.</a:t>
            </a:r>
          </a:p>
          <a:p>
            <a:r>
              <a:rPr lang="uk-UA" sz="4000" dirty="0" smtClean="0"/>
              <a:t>Зроби розминку.</a:t>
            </a:r>
            <a:endParaRPr lang="uk-UA" sz="40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28"/>
          <a:stretch/>
        </p:blipFill>
        <p:spPr>
          <a:xfrm>
            <a:off x="5868270" y="1948677"/>
            <a:ext cx="5287410" cy="3897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95175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b="1" dirty="0" smtClean="0"/>
              <a:t>Крок 4.         Слухаємо.</a:t>
            </a:r>
            <a:endParaRPr lang="uk-UA" sz="5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1923007"/>
            <a:ext cx="10058400" cy="2223990"/>
          </a:xfrm>
        </p:spPr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uk-UA" sz="4000" dirty="0" smtClean="0"/>
              <a:t> Хочеш  дізнатися,  як  жилося   дванадцяти-</a:t>
            </a:r>
            <a:r>
              <a:rPr lang="uk-UA" sz="4000" dirty="0" err="1" smtClean="0"/>
              <a:t>головому</a:t>
            </a:r>
            <a:r>
              <a:rPr lang="uk-UA" sz="4000" dirty="0" smtClean="0"/>
              <a:t> </a:t>
            </a:r>
            <a:r>
              <a:rPr lang="uk-UA" sz="4000" dirty="0" err="1" smtClean="0"/>
              <a:t>дракончику</a:t>
            </a:r>
            <a:r>
              <a:rPr lang="uk-UA" sz="4000" dirty="0" smtClean="0"/>
              <a:t>?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uk-UA" sz="4000" dirty="0"/>
              <a:t> </a:t>
            </a:r>
            <a:r>
              <a:rPr lang="uk-UA" sz="4000" dirty="0" smtClean="0"/>
              <a:t>Послухай продовження казки Юрія </a:t>
            </a:r>
            <a:r>
              <a:rPr lang="uk-UA" sz="4000" dirty="0" err="1" smtClean="0"/>
              <a:t>Ярмиша</a:t>
            </a:r>
            <a:r>
              <a:rPr lang="uk-UA" sz="4000" dirty="0" smtClean="0"/>
              <a:t>.</a:t>
            </a:r>
            <a:endParaRPr lang="uk-UA" sz="4000" dirty="0"/>
          </a:p>
        </p:txBody>
      </p:sp>
    </p:spTree>
    <p:extLst>
      <p:ext uri="{BB962C8B-B14F-4D97-AF65-F5344CB8AC3E}">
        <p14:creationId xmlns:p14="http://schemas.microsoft.com/office/powerpoint/2010/main" val="4183729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2937285"/>
          </a:xfrm>
        </p:spPr>
        <p:txBody>
          <a:bodyPr>
            <a:normAutofit/>
          </a:bodyPr>
          <a:lstStyle/>
          <a:p>
            <a:pPr algn="ctr"/>
            <a:r>
              <a:rPr lang="uk-UA" sz="5400" b="1" dirty="0" smtClean="0"/>
              <a:t>Урок закінчено!</a:t>
            </a:r>
            <a:endParaRPr lang="uk-UA" sz="54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uk-UA" sz="4000" dirty="0" smtClean="0"/>
              <a:t>Дякую за роботу!</a:t>
            </a:r>
            <a:endParaRPr lang="uk-UA" sz="4000" dirty="0"/>
          </a:p>
        </p:txBody>
      </p:sp>
    </p:spTree>
    <p:extLst>
      <p:ext uri="{BB962C8B-B14F-4D97-AF65-F5344CB8AC3E}">
        <p14:creationId xmlns:p14="http://schemas.microsoft.com/office/powerpoint/2010/main" val="4106485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183</TotalTime>
  <Words>148</Words>
  <Application>Microsoft Office PowerPoint</Application>
  <PresentationFormat>Широкоэкранный</PresentationFormat>
  <Paragraphs>31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Calibri</vt:lpstr>
      <vt:lpstr>Calibri Light</vt:lpstr>
      <vt:lpstr>Courier New</vt:lpstr>
      <vt:lpstr>Ретро</vt:lpstr>
      <vt:lpstr>Діагностична робота Списування</vt:lpstr>
      <vt:lpstr>ПРИГОТУЙ                   ВЧИСЬ</vt:lpstr>
      <vt:lpstr>Крок 1. Приготуйся писати у  зошиті</vt:lpstr>
      <vt:lpstr>Крок 2.  Працюємо  з  підручником.</vt:lpstr>
      <vt:lpstr>Крок 3 .      Працюємо в зошиті.</vt:lpstr>
      <vt:lpstr>Стоп  урок!</vt:lpstr>
      <vt:lpstr>Крок 4.         Слухаємо.</vt:lpstr>
      <vt:lpstr>Урок закінчено!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25</cp:revision>
  <dcterms:created xsi:type="dcterms:W3CDTF">2020-04-02T14:11:47Z</dcterms:created>
  <dcterms:modified xsi:type="dcterms:W3CDTF">2020-04-12T06:52:47Z</dcterms:modified>
</cp:coreProperties>
</file>