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2"/>
  </p:notesMasterIdLst>
  <p:sldIdLst>
    <p:sldId id="256" r:id="rId2"/>
    <p:sldId id="257" r:id="rId3"/>
    <p:sldId id="260" r:id="rId4"/>
    <p:sldId id="258" r:id="rId5"/>
    <p:sldId id="259" r:id="rId6"/>
    <p:sldId id="263" r:id="rId7"/>
    <p:sldId id="265" r:id="rId8"/>
    <p:sldId id="266" r:id="rId9"/>
    <p:sldId id="261" r:id="rId10"/>
    <p:sldId id="269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759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 smtClean="0"/>
              <a:t>І</a:t>
            </a:r>
            <a:r>
              <a:rPr lang="en-US" dirty="0" smtClean="0"/>
              <a:t>V</a:t>
            </a:r>
            <a:r>
              <a:rPr lang="uk-UA" dirty="0" smtClean="0"/>
              <a:t> тиждень</a:t>
            </a:r>
          </a:p>
          <a:p>
            <a:pPr algn="ctr"/>
            <a:r>
              <a:rPr lang="uk-UA" dirty="0" smtClean="0"/>
              <a:t>Урок №2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олівець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  <a:endParaRPr lang="en-US" sz="3200" dirty="0" smtClean="0"/>
          </a:p>
          <a:p>
            <a:r>
              <a:rPr lang="uk-UA" sz="3200" dirty="0" smtClean="0"/>
              <a:t>Складати схему розв’язання задачі</a:t>
            </a:r>
          </a:p>
          <a:p>
            <a:r>
              <a:rPr lang="uk-UA" sz="3200" dirty="0" smtClean="0"/>
              <a:t>Записувати розв’язання задачі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216714" cy="1450757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/>
              <a:t>Крок 1.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3808282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4400" dirty="0" smtClean="0"/>
              <a:t>Який сьогодні день тижня?</a:t>
            </a:r>
          </a:p>
          <a:p>
            <a:pPr algn="ctr"/>
            <a:r>
              <a:rPr lang="uk-UA" sz="4400" dirty="0" smtClean="0"/>
              <a:t>Яке число і місяць?</a:t>
            </a:r>
          </a:p>
          <a:p>
            <a:pPr algn="ctr"/>
            <a:r>
              <a:rPr lang="uk-UA" sz="4400" dirty="0" err="1" smtClean="0"/>
              <a:t>Запиши</a:t>
            </a:r>
            <a:r>
              <a:rPr lang="uk-UA" sz="4400" dirty="0" smtClean="0"/>
              <a:t>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каліграфічно.</a:t>
            </a:r>
          </a:p>
          <a:p>
            <a:pPr algn="ctr"/>
            <a:r>
              <a:rPr lang="uk-UA" sz="4400" dirty="0" smtClean="0"/>
              <a:t>Розкажи про число.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2.      Усний рахунок</a:t>
            </a:r>
            <a:endParaRPr lang="uk-UA" sz="54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3319" t="55885" r="49595" b="22063"/>
          <a:stretch/>
        </p:blipFill>
        <p:spPr>
          <a:xfrm>
            <a:off x="2994425" y="1922987"/>
            <a:ext cx="6264109" cy="286737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89831" y="5186148"/>
            <a:ext cx="109756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Виконай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обчислення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усно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Остаточні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відповіді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запиши.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976" y="579250"/>
            <a:ext cx="10058400" cy="1201003"/>
          </a:xfrm>
        </p:spPr>
        <p:txBody>
          <a:bodyPr>
            <a:normAutofit fontScale="90000"/>
          </a:bodyPr>
          <a:lstStyle/>
          <a:p>
            <a:pPr algn="just"/>
            <a:r>
              <a:rPr lang="uk-UA" sz="5400" b="1" dirty="0" smtClean="0"/>
              <a:t>Крок 3. Пригадай! І виконай №4 с.120</a:t>
            </a:r>
            <a:endParaRPr lang="uk-UA" sz="54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30224" t="23071" r="10336" b="16203"/>
          <a:stretch/>
        </p:blipFill>
        <p:spPr>
          <a:xfrm>
            <a:off x="2320119" y="1780253"/>
            <a:ext cx="7668157" cy="440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9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4.         Розв’язуємо задачу</a:t>
            </a:r>
            <a:r>
              <a:rPr lang="ru-RU" sz="5400" b="1" dirty="0" smtClean="0"/>
              <a:t>.</a:t>
            </a:r>
            <a:endParaRPr lang="uk-UA" sz="5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80" y="2013466"/>
            <a:ext cx="10058400" cy="4023360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Прочитай задачу 2 на </a:t>
            </a:r>
            <a:r>
              <a:rPr lang="uk-UA" sz="3200" dirty="0" err="1" smtClean="0"/>
              <a:t>стор</a:t>
            </a:r>
            <a:r>
              <a:rPr lang="uk-UA" sz="3200" dirty="0" smtClean="0"/>
              <a:t>. 121.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/>
              <a:t> </a:t>
            </a:r>
            <a:r>
              <a:rPr lang="uk-UA" sz="3200" dirty="0" smtClean="0"/>
              <a:t>Ще раз прочитай питання задачі.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/>
              <a:t> </a:t>
            </a:r>
            <a:r>
              <a:rPr lang="uk-UA" sz="3200" dirty="0" smtClean="0"/>
              <a:t>Пригадай правило: </a:t>
            </a:r>
          </a:p>
          <a:p>
            <a:endParaRPr lang="uk-UA" dirty="0"/>
          </a:p>
          <a:p>
            <a:pPr algn="ctr"/>
            <a:r>
              <a:rPr lang="uk-UA" sz="4000" dirty="0" smtClean="0"/>
              <a:t>Щоб дізнатися у скільки разів одне число більше або менше іншого, треба більше число </a:t>
            </a:r>
            <a:r>
              <a:rPr lang="uk-UA" sz="4000" u="sng" dirty="0" smtClean="0"/>
              <a:t>___?____</a:t>
            </a:r>
            <a:r>
              <a:rPr lang="uk-UA" sz="4000" dirty="0" smtClean="0"/>
              <a:t> на менше.</a:t>
            </a:r>
          </a:p>
        </p:txBody>
      </p:sp>
    </p:spTree>
    <p:extLst>
      <p:ext uri="{BB962C8B-B14F-4D97-AF65-F5344CB8AC3E}">
        <p14:creationId xmlns:p14="http://schemas.microsoft.com/office/powerpoint/2010/main" val="2830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179" y="825689"/>
            <a:ext cx="10058400" cy="996286"/>
          </a:xfrm>
        </p:spPr>
        <p:txBody>
          <a:bodyPr>
            <a:noAutofit/>
          </a:bodyPr>
          <a:lstStyle/>
          <a:p>
            <a:r>
              <a:rPr lang="ru-RU" sz="5400" b="1" dirty="0" err="1" smtClean="0"/>
              <a:t>Крок</a:t>
            </a:r>
            <a:r>
              <a:rPr lang="ru-RU" sz="5400" b="1" dirty="0" smtClean="0"/>
              <a:t> 5.    </a:t>
            </a:r>
            <a:r>
              <a:rPr lang="ru-RU" sz="5400" b="1" dirty="0" err="1" smtClean="0"/>
              <a:t>Записуємо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коротку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умову</a:t>
            </a:r>
            <a:endParaRPr lang="uk-UA" sz="54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77179" y="2074459"/>
            <a:ext cx="10298601" cy="3862316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Скільки хлопчиків пішло на екскурсію?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Скільки </a:t>
            </a:r>
            <a:r>
              <a:rPr lang="uk-UA" sz="3600" dirty="0" err="1" smtClean="0"/>
              <a:t>дівчаток</a:t>
            </a:r>
            <a:r>
              <a:rPr lang="uk-UA" sz="3600" dirty="0" smtClean="0"/>
              <a:t>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Що відомо про кількість </a:t>
            </a:r>
            <a:r>
              <a:rPr lang="uk-UA" sz="3600" dirty="0" err="1" smtClean="0"/>
              <a:t>дівчаток</a:t>
            </a:r>
            <a:r>
              <a:rPr lang="uk-UA" sz="3600" dirty="0" smtClean="0"/>
              <a:t>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Яке питання задачі?</a:t>
            </a:r>
          </a:p>
          <a:p>
            <a:pPr marL="0" indent="0">
              <a:buNone/>
            </a:pP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                                                    </a:t>
            </a:r>
            <a:r>
              <a:rPr lang="uk-UA" sz="3600" dirty="0" err="1" smtClean="0">
                <a:solidFill>
                  <a:schemeClr val="tx1"/>
                </a:solidFill>
                <a:latin typeface="Monotype Corsiva" panose="03010101010201010101" pitchFamily="66" charset="0"/>
              </a:rPr>
              <a:t>Хл</a:t>
            </a: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. – 12 </a:t>
            </a:r>
            <a:r>
              <a:rPr lang="uk-UA" sz="3600" dirty="0" err="1" smtClean="0">
                <a:solidFill>
                  <a:schemeClr val="tx1"/>
                </a:solidFill>
                <a:latin typeface="Monotype Corsiva" panose="03010101010201010101" pitchFamily="66" charset="0"/>
              </a:rPr>
              <a:t>діт</a:t>
            </a: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.</a:t>
            </a:r>
          </a:p>
          <a:p>
            <a:pPr marL="0" indent="0">
              <a:buNone/>
            </a:pP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                                                   Д.– ? </a:t>
            </a:r>
            <a:r>
              <a:rPr lang="uk-UA" sz="3600" dirty="0" err="1" smtClean="0">
                <a:solidFill>
                  <a:schemeClr val="tx1"/>
                </a:solidFill>
                <a:latin typeface="Monotype Corsiva" panose="03010101010201010101" pitchFamily="66" charset="0"/>
              </a:rPr>
              <a:t>діт</a:t>
            </a: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., на 8&lt;</a:t>
            </a:r>
            <a:endParaRPr lang="uk-UA" sz="3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sz="3600" dirty="0"/>
          </a:p>
        </p:txBody>
      </p:sp>
      <p:sp>
        <p:nvSpPr>
          <p:cNvPr id="29" name="Правая круглая скобка 28"/>
          <p:cNvSpPr/>
          <p:nvPr/>
        </p:nvSpPr>
        <p:spPr>
          <a:xfrm>
            <a:off x="9583344" y="4669974"/>
            <a:ext cx="95535" cy="846161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1" name="Прямая со стрелкой 30"/>
          <p:cNvCxnSpPr>
            <a:stCxn id="29" idx="0"/>
          </p:cNvCxnSpPr>
          <p:nvPr/>
        </p:nvCxnSpPr>
        <p:spPr>
          <a:xfrm flipH="1">
            <a:off x="9487810" y="4669974"/>
            <a:ext cx="955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9" idx="1"/>
          </p:cNvCxnSpPr>
          <p:nvPr/>
        </p:nvCxnSpPr>
        <p:spPr>
          <a:xfrm flipH="1">
            <a:off x="9487810" y="5516135"/>
            <a:ext cx="955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9631112" y="4815215"/>
            <a:ext cx="192071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в ?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разів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 &gt;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Правая круглая скобка 2"/>
          <p:cNvSpPr/>
          <p:nvPr/>
        </p:nvSpPr>
        <p:spPr>
          <a:xfrm>
            <a:off x="9116224" y="4776714"/>
            <a:ext cx="191069" cy="739421"/>
          </a:xfrm>
          <a:prstGeom prst="rightBracket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8884212" y="4776714"/>
            <a:ext cx="23201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Выноска со стрелкой вниз 34"/>
          <p:cNvSpPr/>
          <p:nvPr/>
        </p:nvSpPr>
        <p:spPr>
          <a:xfrm>
            <a:off x="6200730" y="4530086"/>
            <a:ext cx="5830987" cy="1862920"/>
          </a:xfrm>
          <a:prstGeom prst="down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/>
              <a:t>ПЕРЕВІР СЕБЕ</a:t>
            </a:r>
          </a:p>
          <a:p>
            <a:pPr algn="ctr"/>
            <a:r>
              <a:rPr lang="uk-UA" sz="2400" dirty="0" smtClean="0"/>
              <a:t>натисни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8623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b="1" dirty="0"/>
              <a:t>Крок </a:t>
            </a:r>
            <a:r>
              <a:rPr lang="uk-UA" sz="5400" b="1" dirty="0" smtClean="0"/>
              <a:t>6.  </a:t>
            </a:r>
            <a:r>
              <a:rPr lang="ru-RU" sz="5400" b="1" dirty="0" err="1" smtClean="0"/>
              <a:t>Складаємо</a:t>
            </a:r>
            <a:r>
              <a:rPr lang="ru-RU" sz="5400" b="1" dirty="0" smtClean="0"/>
              <a:t> схему </a:t>
            </a:r>
            <a:r>
              <a:rPr lang="ru-RU" sz="5400" b="1" dirty="0" err="1" smtClean="0"/>
              <a:t>розв’язання</a:t>
            </a:r>
            <a:endParaRPr lang="uk-UA" sz="5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733693"/>
          </a:xfrm>
        </p:spPr>
        <p:txBody>
          <a:bodyPr>
            <a:noAutofit/>
          </a:bodyPr>
          <a:lstStyle/>
          <a:p>
            <a:pPr algn="just"/>
            <a:r>
              <a:rPr lang="uk-UA" sz="3200" dirty="0" smtClean="0"/>
              <a:t>Накресли схему в зошиті. Доповни числами. </a:t>
            </a:r>
          </a:p>
          <a:p>
            <a:pPr algn="just"/>
            <a:r>
              <a:rPr lang="uk-UA" sz="3200" dirty="0" err="1" smtClean="0"/>
              <a:t>Запиши</a:t>
            </a:r>
            <a:r>
              <a:rPr lang="uk-UA" sz="3200" dirty="0" smtClean="0"/>
              <a:t> </a:t>
            </a:r>
            <a:r>
              <a:rPr lang="uk-UA" sz="3200" dirty="0" err="1" smtClean="0"/>
              <a:t>розв’зання</a:t>
            </a:r>
            <a:r>
              <a:rPr lang="uk-UA" sz="3200" smtClean="0"/>
              <a:t> </a:t>
            </a:r>
            <a:r>
              <a:rPr lang="uk-UA" sz="3200" smtClean="0"/>
              <a:t>задачі і </a:t>
            </a:r>
            <a:r>
              <a:rPr lang="uk-UA" sz="3200" dirty="0" smtClean="0"/>
              <a:t>відповідь.</a:t>
            </a:r>
            <a:endParaRPr lang="uk-UA" sz="3200" dirty="0"/>
          </a:p>
        </p:txBody>
      </p:sp>
      <p:sp>
        <p:nvSpPr>
          <p:cNvPr id="5" name="Овал 4"/>
          <p:cNvSpPr/>
          <p:nvPr/>
        </p:nvSpPr>
        <p:spPr>
          <a:xfrm>
            <a:off x="4872250" y="3098042"/>
            <a:ext cx="1692323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вал 5"/>
          <p:cNvSpPr/>
          <p:nvPr/>
        </p:nvSpPr>
        <p:spPr>
          <a:xfrm>
            <a:off x="3384645" y="4121624"/>
            <a:ext cx="1692322" cy="9416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Овал 6"/>
          <p:cNvSpPr/>
          <p:nvPr/>
        </p:nvSpPr>
        <p:spPr>
          <a:xfrm>
            <a:off x="6264322" y="4121624"/>
            <a:ext cx="1692323" cy="9416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4872251" y="5390865"/>
            <a:ext cx="1692322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Овал 8"/>
          <p:cNvSpPr/>
          <p:nvPr/>
        </p:nvSpPr>
        <p:spPr>
          <a:xfrm>
            <a:off x="7751928" y="5390864"/>
            <a:ext cx="1651379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1" name="Прямая со стрелкой 10"/>
          <p:cNvCxnSpPr>
            <a:stCxn id="5" idx="5"/>
            <a:endCxn id="7" idx="0"/>
          </p:cNvCxnSpPr>
          <p:nvPr/>
        </p:nvCxnSpPr>
        <p:spPr>
          <a:xfrm>
            <a:off x="6316738" y="3831935"/>
            <a:ext cx="793746" cy="2896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3"/>
            <a:endCxn id="6" idx="0"/>
          </p:cNvCxnSpPr>
          <p:nvPr/>
        </p:nvCxnSpPr>
        <p:spPr>
          <a:xfrm flipH="1">
            <a:off x="4230806" y="3831935"/>
            <a:ext cx="889279" cy="2896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3"/>
            <a:endCxn id="8" idx="0"/>
          </p:cNvCxnSpPr>
          <p:nvPr/>
        </p:nvCxnSpPr>
        <p:spPr>
          <a:xfrm flipH="1">
            <a:off x="5718412" y="4925411"/>
            <a:ext cx="793745" cy="4654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7" idx="5"/>
            <a:endCxn id="9" idx="0"/>
          </p:cNvCxnSpPr>
          <p:nvPr/>
        </p:nvCxnSpPr>
        <p:spPr>
          <a:xfrm>
            <a:off x="7708810" y="4925411"/>
            <a:ext cx="868808" cy="4654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5186199" y="3003324"/>
            <a:ext cx="12009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 р.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05963" y="3290754"/>
            <a:ext cx="10711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Хл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847788" y="3396580"/>
            <a:ext cx="1620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Дівч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473801" y="4061853"/>
            <a:ext cx="3706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907629" y="5067323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87808" y="4125628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0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440</TotalTime>
  <Words>235</Words>
  <Application>Microsoft Office PowerPoint</Application>
  <PresentationFormat>Широкоэкранный</PresentationFormat>
  <Paragraphs>52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Courier New</vt:lpstr>
      <vt:lpstr>Monotype Corsiva</vt:lpstr>
      <vt:lpstr>Ретро</vt:lpstr>
      <vt:lpstr>Математика</vt:lpstr>
      <vt:lpstr>Приготуй                      Вчись</vt:lpstr>
      <vt:lpstr>Крок 1.  Приготуйся працювати у зошиті</vt:lpstr>
      <vt:lpstr>Крок 2.      Усний рахунок</vt:lpstr>
      <vt:lpstr>Крок 3. Пригадай! І виконай №4 с.120</vt:lpstr>
      <vt:lpstr>Стоп урок! </vt:lpstr>
      <vt:lpstr>Крок 4.         Розв’язуємо задачу.</vt:lpstr>
      <vt:lpstr>Крок 5.    Записуємо коротку умову</vt:lpstr>
      <vt:lpstr>Крок 6.  Складаємо схему розв’язання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48</cp:revision>
  <dcterms:created xsi:type="dcterms:W3CDTF">2020-03-23T06:40:25Z</dcterms:created>
  <dcterms:modified xsi:type="dcterms:W3CDTF">2020-04-12T06:36:33Z</dcterms:modified>
</cp:coreProperties>
</file>