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65" r:id="rId3"/>
    <p:sldId id="257" r:id="rId4"/>
    <p:sldId id="258" r:id="rId5"/>
    <p:sldId id="259" r:id="rId6"/>
    <p:sldId id="271" r:id="rId7"/>
    <p:sldId id="272" r:id="rId8"/>
    <p:sldId id="266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Текст - розповідь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І</a:t>
            </a:r>
            <a:r>
              <a:rPr lang="en-US" sz="4000" dirty="0" smtClean="0"/>
              <a:t>V</a:t>
            </a:r>
            <a:r>
              <a:rPr lang="uk-UA" sz="4000" dirty="0" smtClean="0"/>
              <a:t> тиждень</a:t>
            </a:r>
          </a:p>
          <a:p>
            <a:pPr algn="ctr"/>
            <a:r>
              <a:rPr lang="uk-UA" sz="4000" dirty="0" smtClean="0"/>
              <a:t>Урок № 1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923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3728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Урок закінчено!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ПРИГОТУЙ                   ВЧИСЬ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228003"/>
            <a:ext cx="4906303" cy="2279603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Підручник з української мови</a:t>
            </a:r>
          </a:p>
          <a:p>
            <a:r>
              <a:rPr lang="uk-UA" sz="4000" dirty="0" smtClean="0"/>
              <a:t>Робочий </a:t>
            </a:r>
            <a:r>
              <a:rPr lang="uk-UA" sz="4000" dirty="0" smtClean="0"/>
              <a:t>зошит</a:t>
            </a:r>
          </a:p>
          <a:p>
            <a:r>
              <a:rPr lang="uk-UA" sz="4000" dirty="0" smtClean="0"/>
              <a:t>Ручку, олівець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228003"/>
            <a:ext cx="4937760" cy="3641092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Охайно писати</a:t>
            </a:r>
          </a:p>
          <a:p>
            <a:r>
              <a:rPr lang="uk-UA" sz="4000" dirty="0" smtClean="0"/>
              <a:t>Розрізняти частини текстів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1. Приготуйся писати у  зошиті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число.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каліграфічно рядок літер </a:t>
            </a:r>
            <a:r>
              <a:rPr lang="uk-UA" sz="4000" dirty="0" err="1" smtClean="0"/>
              <a:t>Кк</a:t>
            </a:r>
            <a:r>
              <a:rPr lang="uk-UA" sz="4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слова, поясни їх значення:</a:t>
            </a:r>
          </a:p>
          <a:p>
            <a:pPr marL="0" indent="0" algn="ctr">
              <a:buNone/>
            </a:pPr>
            <a:r>
              <a:rPr lang="uk-UA" sz="4000" dirty="0" smtClean="0"/>
              <a:t>Космос   космонавт   космонавтика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193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2.  Працюємо  з  підручником.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23250" cy="405279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Відкрий </a:t>
            </a:r>
            <a:r>
              <a:rPr lang="uk-UA" sz="3200" dirty="0" err="1" smtClean="0"/>
              <a:t>стор</a:t>
            </a:r>
            <a:r>
              <a:rPr lang="uk-UA" sz="3200" dirty="0" smtClean="0"/>
              <a:t>. 100, прочитай текст вправи 254.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200" dirty="0"/>
              <a:t> </a:t>
            </a:r>
            <a:r>
              <a:rPr lang="uk-UA" sz="3200" dirty="0" smtClean="0"/>
              <a:t>Це текст – опис чи текст – розповідь? Доведи.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200" dirty="0"/>
              <a:t> </a:t>
            </a:r>
            <a:r>
              <a:rPr lang="uk-UA" sz="3200" dirty="0" smtClean="0"/>
              <a:t>Розглянь схему. Знайди і прочитай кожну частину тексту.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113" t="36238" r="9683" b="54555"/>
          <a:stretch/>
        </p:blipFill>
        <p:spPr>
          <a:xfrm>
            <a:off x="1097280" y="4065311"/>
            <a:ext cx="10262482" cy="7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3 .      Працюємо в зошиті.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</a:t>
            </a:r>
            <a:r>
              <a:rPr lang="uk-UA" sz="4000" dirty="0" smtClean="0"/>
              <a:t>Прочитай і </a:t>
            </a:r>
            <a:r>
              <a:rPr lang="uk-UA" sz="4000" dirty="0" err="1" smtClean="0"/>
              <a:t>продовжи</a:t>
            </a:r>
            <a:r>
              <a:rPr lang="uk-UA" sz="4000" dirty="0" smtClean="0"/>
              <a:t> речення.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.</a:t>
            </a:r>
          </a:p>
          <a:p>
            <a:pPr marL="0" indent="0">
              <a:buNone/>
            </a:pPr>
            <a:r>
              <a:rPr lang="uk-UA" sz="4000" dirty="0" smtClean="0"/>
              <a:t>Юрій Гагарін …  .</a:t>
            </a:r>
          </a:p>
          <a:p>
            <a:pPr marL="0" indent="0">
              <a:buNone/>
            </a:pPr>
            <a:r>
              <a:rPr lang="uk-UA" sz="4000" dirty="0" smtClean="0"/>
              <a:t>Леонід Каденюк - … 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З якими словами  звернувся до нас Леонід Каденюк після повернення з космосу?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у зошит.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8295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Стоп  урок!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465"/>
            <a:ext cx="4298968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868270" y="1948677"/>
            <a:ext cx="5287410" cy="3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КРОК 4. </a:t>
            </a:r>
            <a:br>
              <a:rPr lang="uk-UA" sz="4000" b="1" dirty="0" smtClean="0"/>
            </a:br>
            <a:r>
              <a:rPr lang="uk-UA" sz="4000" b="1" dirty="0" smtClean="0"/>
              <a:t>Прочитай вірш</a:t>
            </a:r>
            <a:br>
              <a:rPr lang="uk-UA" sz="4000" b="1" dirty="0" smtClean="0"/>
            </a:br>
            <a:endParaRPr lang="uk-UA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74" t="15443" r="19815" b="11879"/>
          <a:stretch/>
        </p:blipFill>
        <p:spPr>
          <a:xfrm>
            <a:off x="4137727" y="0"/>
            <a:ext cx="3720652" cy="666481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490174"/>
            <a:ext cx="3200400" cy="2815029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Сашко</a:t>
            </a:r>
          </a:p>
          <a:p>
            <a:r>
              <a:rPr lang="uk-UA" sz="3600" dirty="0" err="1" smtClean="0"/>
              <a:t>Дерманський</a:t>
            </a:r>
            <a:endParaRPr lang="uk-UA" sz="3600" dirty="0" smtClean="0"/>
          </a:p>
          <a:p>
            <a:r>
              <a:rPr lang="uk-UA" sz="3600" b="1" dirty="0"/>
              <a:t>Кого беруть </a:t>
            </a:r>
            <a:br>
              <a:rPr lang="uk-UA" sz="3600" b="1" dirty="0"/>
            </a:br>
            <a:r>
              <a:rPr lang="uk-UA" sz="3600" b="1" dirty="0"/>
              <a:t>у космонавти</a:t>
            </a:r>
            <a:endParaRPr lang="uk-UA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6725" t="39619" r="22042" b="41968"/>
          <a:stretch/>
        </p:blipFill>
        <p:spPr>
          <a:xfrm>
            <a:off x="8126567" y="10564"/>
            <a:ext cx="3541691" cy="1726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796" t="42626" r="75704" b="20549"/>
          <a:stretch/>
        </p:blipFill>
        <p:spPr>
          <a:xfrm>
            <a:off x="8338506" y="1635615"/>
            <a:ext cx="3687928" cy="33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5.         Складаємо речення.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Подумай, а як би ти почував / почувала себе в космосі?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Склади і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речення за початком.</a:t>
            </a:r>
          </a:p>
          <a:p>
            <a:pPr marL="0" indent="0">
              <a:buNone/>
            </a:pPr>
            <a:r>
              <a:rPr lang="uk-UA" sz="4000" dirty="0" smtClean="0"/>
              <a:t>Якби я полетів / полетіла у космос, я б  …    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83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6.            Повторюємо</a:t>
            </a:r>
            <a:endParaRPr lang="uk-UA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79" y="2180495"/>
            <a:ext cx="10390675" cy="425894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800" dirty="0" smtClean="0"/>
              <a:t>Які типи текстів ти знаєш?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800" dirty="0" smtClean="0"/>
              <a:t>Як відрізнити різні типи текстів?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800" dirty="0" smtClean="0"/>
              <a:t>Який тип тексту ти сьогодні списував/списувала?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800" dirty="0" smtClean="0"/>
              <a:t>Прослухай </a:t>
            </a:r>
            <a:r>
              <a:rPr lang="uk-UA" sz="3800" dirty="0"/>
              <a:t>вірш Сашка </a:t>
            </a:r>
            <a:r>
              <a:rPr lang="uk-UA" sz="3800" dirty="0" err="1" smtClean="0"/>
              <a:t>Дерманського</a:t>
            </a:r>
            <a:r>
              <a:rPr lang="uk-UA" sz="3800" dirty="0" smtClean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800" dirty="0" smtClean="0"/>
              <a:t>Прочитай вірш ще 2 рази. Дотримуйся інтонації.</a:t>
            </a:r>
          </a:p>
        </p:txBody>
      </p:sp>
    </p:spTree>
    <p:extLst>
      <p:ext uri="{BB962C8B-B14F-4D97-AF65-F5344CB8AC3E}">
        <p14:creationId xmlns:p14="http://schemas.microsoft.com/office/powerpoint/2010/main" val="4356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</TotalTime>
  <Words>239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Courier New</vt:lpstr>
      <vt:lpstr>Ретро</vt:lpstr>
      <vt:lpstr>Текст - розповідь</vt:lpstr>
      <vt:lpstr>ПРИГОТУЙ                   ВЧИСЬ</vt:lpstr>
      <vt:lpstr>Крок 1. Приготуйся писати у  зошиті</vt:lpstr>
      <vt:lpstr>Крок 2.  Працюємо  з  підручником.</vt:lpstr>
      <vt:lpstr>Крок 3 .      Працюємо в зошиті.</vt:lpstr>
      <vt:lpstr>Стоп  урок!</vt:lpstr>
      <vt:lpstr>КРОК 4.  Прочитай вірш </vt:lpstr>
      <vt:lpstr>Крок 5.         Складаємо речення.</vt:lpstr>
      <vt:lpstr>Крок 6.            Повторюємо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2020-04-02T14:11:47Z</dcterms:created>
  <dcterms:modified xsi:type="dcterms:W3CDTF">2020-04-12T06:50:30Z</dcterms:modified>
</cp:coreProperties>
</file>