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  <p:sldId id="265" r:id="rId9"/>
    <p:sldId id="266" r:id="rId10"/>
    <p:sldId id="267" r:id="rId11"/>
    <p:sldId id="261" r:id="rId12"/>
    <p:sldId id="269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4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02421-D8CC-491D-B820-28A10FCAFC12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23FE-B8EF-4E10-A008-7D99D6C461D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48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759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7215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97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36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04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493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05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962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808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13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4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139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025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4FA10E-A31D-4831-8891-07CE2ADCC471}" type="datetimeFigureOut">
              <a:rPr lang="uk-UA" smtClean="0"/>
              <a:t>12.04.2020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73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461920"/>
          </a:xfrm>
        </p:spPr>
        <p:txBody>
          <a:bodyPr/>
          <a:lstStyle/>
          <a:p>
            <a:pPr algn="ctr"/>
            <a:r>
              <a:rPr lang="uk-UA" dirty="0" smtClean="0"/>
              <a:t>Математика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dirty="0" smtClean="0"/>
              <a:t>І</a:t>
            </a:r>
            <a:r>
              <a:rPr lang="en-US" dirty="0" smtClean="0"/>
              <a:t>V</a:t>
            </a:r>
            <a:r>
              <a:rPr lang="uk-UA" dirty="0" smtClean="0"/>
              <a:t> тиждень</a:t>
            </a:r>
          </a:p>
          <a:p>
            <a:pPr algn="ctr"/>
            <a:r>
              <a:rPr lang="uk-UA" dirty="0" smtClean="0"/>
              <a:t>Урок №1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49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79" y="764274"/>
            <a:ext cx="10058400" cy="996286"/>
          </a:xfrm>
        </p:spPr>
        <p:txBody>
          <a:bodyPr>
            <a:noAutofit/>
          </a:bodyPr>
          <a:lstStyle/>
          <a:p>
            <a:r>
              <a:rPr lang="ru-RU" sz="5400" b="1" dirty="0" err="1" smtClean="0"/>
              <a:t>Крок</a:t>
            </a:r>
            <a:r>
              <a:rPr lang="ru-RU" sz="5400" b="1" dirty="0" smtClean="0"/>
              <a:t> 7.            </a:t>
            </a:r>
            <a:r>
              <a:rPr lang="ru-RU" sz="5400" b="1" dirty="0" err="1" smtClean="0"/>
              <a:t>Розв’язуємо</a:t>
            </a:r>
            <a:r>
              <a:rPr lang="ru-RU" sz="5400" b="1" dirty="0" smtClean="0"/>
              <a:t> задачу</a:t>
            </a:r>
            <a:endParaRPr lang="uk-UA" sz="54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097279" y="1856096"/>
            <a:ext cx="10298601" cy="4312692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Чи можеш ти одразу порівняти кущі смородини і аґрусу?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Скільки кущів аґрусу розпустилося?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У скільки </a:t>
            </a:r>
            <a:r>
              <a:rPr lang="uk-UA" sz="3600" dirty="0" smtClean="0">
                <a:solidFill>
                  <a:srgbClr val="C00000"/>
                </a:solidFill>
              </a:rPr>
              <a:t>разів</a:t>
            </a:r>
            <a:r>
              <a:rPr lang="uk-UA" sz="3600" dirty="0" smtClean="0"/>
              <a:t> </a:t>
            </a:r>
            <a:r>
              <a:rPr lang="uk-UA" sz="3600" dirty="0"/>
              <a:t>більше розпустилося </a:t>
            </a:r>
            <a:r>
              <a:rPr lang="uk-UA" sz="3600" dirty="0" smtClean="0"/>
              <a:t>аґрусу?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</a:t>
            </a:r>
            <a:r>
              <a:rPr lang="uk-UA" sz="3600" dirty="0" err="1" smtClean="0"/>
              <a:t>Запиши</a:t>
            </a:r>
            <a:r>
              <a:rPr lang="uk-UA" sz="3600" dirty="0" smtClean="0"/>
              <a:t> відповідь. Пам’ятай: ти шукаєш – у скільки </a:t>
            </a:r>
            <a:r>
              <a:rPr lang="uk-UA" sz="3600" dirty="0" smtClean="0">
                <a:solidFill>
                  <a:srgbClr val="C00000"/>
                </a:solidFill>
              </a:rPr>
              <a:t>разів</a:t>
            </a:r>
            <a:r>
              <a:rPr lang="uk-UA" sz="3600" dirty="0" smtClean="0"/>
              <a:t> більше.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11995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/>
              <a:t>Крок </a:t>
            </a:r>
            <a:r>
              <a:rPr lang="uk-UA" sz="5400" b="1" dirty="0" smtClean="0"/>
              <a:t>8.         </a:t>
            </a:r>
            <a:r>
              <a:rPr lang="ru-RU" sz="5400" b="1" dirty="0" err="1" smtClean="0"/>
              <a:t>Самостійна</a:t>
            </a:r>
            <a:r>
              <a:rPr lang="ru-RU" sz="5400" b="1" dirty="0" smtClean="0"/>
              <a:t> робота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004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3200" dirty="0" smtClean="0"/>
              <a:t> </a:t>
            </a:r>
            <a:r>
              <a:rPr lang="uk-UA" sz="4000" dirty="0" err="1" smtClean="0"/>
              <a:t>Стор</a:t>
            </a:r>
            <a:r>
              <a:rPr lang="uk-UA" sz="4000" dirty="0" smtClean="0"/>
              <a:t>. 120, завдання 6 </a:t>
            </a:r>
            <a:r>
              <a:rPr lang="uk-UA" sz="4000" smtClean="0"/>
              <a:t>(верхнє). </a:t>
            </a:r>
            <a:endParaRPr lang="uk-UA" sz="40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 smtClean="0"/>
              <a:t> Накресли перший відрізок.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 smtClean="0"/>
              <a:t> Обчисли довжину другого відрізка.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/>
              <a:t> Накресли </a:t>
            </a:r>
            <a:r>
              <a:rPr lang="uk-UA" sz="4000" dirty="0" smtClean="0"/>
              <a:t>другий </a:t>
            </a:r>
            <a:r>
              <a:rPr lang="uk-UA" sz="4000" dirty="0"/>
              <a:t>відрізок</a:t>
            </a:r>
            <a:r>
              <a:rPr lang="uk-UA" sz="4000" dirty="0" smtClean="0"/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/>
              <a:t> Обчисли довжину </a:t>
            </a:r>
            <a:r>
              <a:rPr lang="uk-UA" sz="4000" dirty="0" smtClean="0"/>
              <a:t>третього відрізка.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/>
              <a:t> Накресли </a:t>
            </a:r>
            <a:r>
              <a:rPr lang="uk-UA" sz="4000" dirty="0" smtClean="0"/>
              <a:t>третій </a:t>
            </a:r>
            <a:r>
              <a:rPr lang="uk-UA" sz="4000" dirty="0"/>
              <a:t>відрізок</a:t>
            </a:r>
            <a:r>
              <a:rPr lang="uk-UA" sz="4000" dirty="0" smtClean="0"/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 smtClean="0"/>
              <a:t> Не </a:t>
            </a:r>
            <a:r>
              <a:rPr lang="uk-UA" sz="4000" dirty="0" err="1" smtClean="0"/>
              <a:t>забудь</a:t>
            </a:r>
            <a:r>
              <a:rPr lang="uk-UA" sz="4000" dirty="0" smtClean="0"/>
              <a:t> назвати відрізки.</a:t>
            </a:r>
          </a:p>
          <a:p>
            <a:pPr>
              <a:buFont typeface="Courier New" panose="02070309020205020404" pitchFamily="49" charset="0"/>
              <a:buChar char="o"/>
            </a:pPr>
            <a:endParaRPr lang="uk-UA" sz="4000" dirty="0"/>
          </a:p>
          <a:p>
            <a:pPr>
              <a:buFont typeface="Courier New" panose="02070309020205020404" pitchFamily="49" charset="0"/>
              <a:buChar char="o"/>
            </a:pP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5301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429301"/>
            <a:ext cx="10058400" cy="14876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Урок закінчено!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/>
              <a:t>Дякую за роботу!</a:t>
            </a:r>
          </a:p>
        </p:txBody>
      </p:sp>
    </p:spTree>
    <p:extLst>
      <p:ext uri="{BB962C8B-B14F-4D97-AF65-F5344CB8AC3E}">
        <p14:creationId xmlns:p14="http://schemas.microsoft.com/office/powerpoint/2010/main" val="4654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Приготуй                      Вчись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sz="3200" dirty="0" smtClean="0"/>
              <a:t>Робочий зошит</a:t>
            </a:r>
          </a:p>
          <a:p>
            <a:r>
              <a:rPr lang="uk-UA" sz="3200" dirty="0" smtClean="0"/>
              <a:t>Підручник з математики</a:t>
            </a:r>
          </a:p>
          <a:p>
            <a:r>
              <a:rPr lang="uk-UA" sz="3200" dirty="0" smtClean="0"/>
              <a:t>Ручку, олівець, </a:t>
            </a:r>
            <a:r>
              <a:rPr lang="uk-UA" sz="3200" dirty="0" smtClean="0"/>
              <a:t>лінійку</a:t>
            </a: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sz="3200" dirty="0" smtClean="0"/>
              <a:t>Читати інструкції уважно і крокувати за ними</a:t>
            </a:r>
          </a:p>
          <a:p>
            <a:r>
              <a:rPr lang="uk-UA" sz="3200" dirty="0" smtClean="0"/>
              <a:t>Виконувати усні обчислення</a:t>
            </a:r>
            <a:endParaRPr lang="en-US" sz="3200" dirty="0" smtClean="0"/>
          </a:p>
          <a:p>
            <a:r>
              <a:rPr lang="uk-UA" sz="3200" dirty="0" smtClean="0"/>
              <a:t>Шукати і виправляти помилки</a:t>
            </a:r>
          </a:p>
          <a:p>
            <a:r>
              <a:rPr lang="uk-UA" sz="3200" dirty="0" smtClean="0"/>
              <a:t>Записувати розв’язання задач</a:t>
            </a:r>
          </a:p>
          <a:p>
            <a:r>
              <a:rPr lang="uk-UA" sz="3200" dirty="0" smtClean="0"/>
              <a:t>Креслити відрізки</a:t>
            </a:r>
          </a:p>
          <a:p>
            <a:r>
              <a:rPr lang="uk-UA" sz="3200" dirty="0" smtClean="0"/>
              <a:t>Самостійно вести записи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236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</a:t>
            </a:r>
            <a:r>
              <a:rPr lang="uk-UA" sz="5400" b="1" dirty="0" smtClean="0"/>
              <a:t>1.             </a:t>
            </a:r>
            <a:r>
              <a:rPr lang="uk-UA" sz="5400" b="1" dirty="0" smtClean="0"/>
              <a:t>Усний рахунок</a:t>
            </a:r>
            <a:endParaRPr lang="uk-UA" sz="5400" b="1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296" t="31292" r="34624" b="28084"/>
          <a:stretch/>
        </p:blipFill>
        <p:spPr>
          <a:xfrm>
            <a:off x="295420" y="2117187"/>
            <a:ext cx="6414869" cy="3566457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6710289" y="1737360"/>
            <a:ext cx="5219114" cy="4832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Що</a:t>
            </a:r>
            <a:r>
              <a:rPr lang="ru-RU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коштує</a:t>
            </a:r>
            <a:r>
              <a:rPr lang="ru-RU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однаково</a:t>
            </a:r>
            <a:r>
              <a:rPr lang="ru-RU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скільки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гривень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блокнот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дорожчий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за ручку?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скільки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разів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лінійка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дешевша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за маркер?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ножиці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клей і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олівець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заплатили 21 грн.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Скільки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коштує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олівець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скільки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разів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точилка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дорожча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за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олівець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</a:p>
          <a:p>
            <a:pPr algn="just"/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603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1025" y="265822"/>
            <a:ext cx="10390909" cy="1450757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/>
              <a:t>Крок </a:t>
            </a:r>
            <a:r>
              <a:rPr lang="uk-UA" sz="6000" b="1" dirty="0" smtClean="0"/>
              <a:t>2.  </a:t>
            </a:r>
            <a:r>
              <a:rPr lang="uk-UA" sz="5300" b="1" dirty="0" smtClean="0"/>
              <a:t>Приготуйся працювати у зошиті</a:t>
            </a:r>
            <a:endParaRPr lang="uk-UA" sz="53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0812"/>
            <a:ext cx="10058400" cy="3808282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sz="4400" dirty="0" smtClean="0"/>
              <a:t>Який сьогодні день тижня?</a:t>
            </a:r>
          </a:p>
          <a:p>
            <a:pPr algn="ctr"/>
            <a:r>
              <a:rPr lang="uk-UA" sz="4400" dirty="0" smtClean="0"/>
              <a:t>Яке число і місяць?</a:t>
            </a:r>
          </a:p>
          <a:p>
            <a:pPr algn="ctr"/>
            <a:r>
              <a:rPr lang="uk-UA" sz="4400" dirty="0" err="1" smtClean="0"/>
              <a:t>Запиши</a:t>
            </a:r>
            <a:r>
              <a:rPr lang="uk-UA" sz="4400" dirty="0" smtClean="0"/>
              <a:t> дату.</a:t>
            </a:r>
          </a:p>
          <a:p>
            <a:pPr algn="ctr"/>
            <a:r>
              <a:rPr lang="uk-UA" sz="4400" dirty="0" err="1" smtClean="0"/>
              <a:t>Пропиши</a:t>
            </a:r>
            <a:r>
              <a:rPr lang="uk-UA" sz="4400" dirty="0" smtClean="0"/>
              <a:t> число у рядок каліграфічно.</a:t>
            </a:r>
          </a:p>
          <a:p>
            <a:pPr algn="ctr"/>
            <a:r>
              <a:rPr lang="uk-UA" sz="4400" dirty="0" smtClean="0"/>
              <a:t>Розкажи про </a:t>
            </a:r>
            <a:r>
              <a:rPr lang="uk-UA" sz="4400" dirty="0" smtClean="0"/>
              <a:t>число.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4125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976" y="579250"/>
            <a:ext cx="10058400" cy="1201003"/>
          </a:xfrm>
        </p:spPr>
        <p:txBody>
          <a:bodyPr>
            <a:normAutofit/>
          </a:bodyPr>
          <a:lstStyle/>
          <a:p>
            <a:r>
              <a:rPr lang="uk-UA" sz="5400" b="1" dirty="0" smtClean="0"/>
              <a:t>Крок 3.          Міркуємо!</a:t>
            </a:r>
            <a:endParaRPr lang="uk-UA" sz="5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25846" t="41637" r="25231" b="48102"/>
          <a:stretch/>
        </p:blipFill>
        <p:spPr>
          <a:xfrm>
            <a:off x="1076082" y="3941265"/>
            <a:ext cx="10259294" cy="120982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166194" y="1747181"/>
            <a:ext cx="8079070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Розглянь</a:t>
            </a:r>
            <a:r>
              <a:rPr lang="ru-RU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записи. </a:t>
            </a:r>
          </a:p>
          <a:p>
            <a:pPr algn="ctr"/>
            <a:r>
              <a:rPr lang="ru-RU" sz="4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Доповни</a:t>
            </a:r>
            <a:r>
              <a:rPr lang="ru-RU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4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їх</a:t>
            </a:r>
            <a:r>
              <a:rPr lang="ru-RU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4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арифметичними</a:t>
            </a:r>
            <a:r>
              <a:rPr lang="ru-RU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4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діями</a:t>
            </a:r>
            <a:r>
              <a:rPr lang="ru-RU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algn="ctr"/>
            <a:r>
              <a:rPr lang="ru-RU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Запиши </a:t>
            </a:r>
            <a:r>
              <a:rPr lang="ru-RU" sz="4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вирази</a:t>
            </a:r>
            <a:r>
              <a:rPr lang="ru-RU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у </a:t>
            </a:r>
            <a:r>
              <a:rPr lang="ru-RU" sz="4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зошит</a:t>
            </a:r>
            <a:r>
              <a:rPr lang="ru-RU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091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3233" y="567436"/>
            <a:ext cx="10237113" cy="111911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Крок 4.      Працюємо з таблицею множення числа 8.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77646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uk-UA" sz="3200" dirty="0" smtClean="0"/>
              <a:t> Відкрий підручник на </a:t>
            </a:r>
            <a:r>
              <a:rPr lang="uk-UA" sz="3200" dirty="0" err="1" smtClean="0"/>
              <a:t>стор</a:t>
            </a:r>
            <a:r>
              <a:rPr lang="uk-UA" sz="3200" dirty="0" smtClean="0"/>
              <a:t>. 119.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3200" dirty="0"/>
              <a:t> </a:t>
            </a:r>
            <a:r>
              <a:rPr lang="uk-UA" sz="3200" dirty="0" smtClean="0"/>
              <a:t>Розглянь таблицю множення числа 8. Прочитай її.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3200" dirty="0"/>
              <a:t> </a:t>
            </a:r>
            <a:r>
              <a:rPr lang="uk-UA" sz="3200" dirty="0" smtClean="0"/>
              <a:t>Користуючись таблицею, виконай завдання 3.</a:t>
            </a:r>
          </a:p>
          <a:p>
            <a:pPr marL="0" indent="0" algn="just">
              <a:buNone/>
            </a:pPr>
            <a:r>
              <a:rPr lang="uk-UA" sz="3200" dirty="0" smtClean="0">
                <a:solidFill>
                  <a:srgbClr val="FF0000"/>
                </a:solidFill>
              </a:rPr>
              <a:t>УВАГА!</a:t>
            </a:r>
            <a:r>
              <a:rPr lang="uk-UA" sz="3200" dirty="0" smtClean="0"/>
              <a:t> Який вираз не можна розв’язати? Зміни арифметичну дію і обчисли вираз.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3200" dirty="0"/>
              <a:t> </a:t>
            </a:r>
            <a:r>
              <a:rPr lang="uk-UA" sz="3200" dirty="0" smtClean="0"/>
              <a:t>Підкресли вираз, який має найбільше значення. Розкажи про це число.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69720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Стоп урок!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82"/>
          <a:stretch/>
        </p:blipFill>
        <p:spPr>
          <a:xfrm>
            <a:off x="4427555" y="594359"/>
            <a:ext cx="7125620" cy="534241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Попий води.</a:t>
            </a:r>
          </a:p>
          <a:p>
            <a:r>
              <a:rPr lang="uk-UA" sz="3200" dirty="0" smtClean="0"/>
              <a:t>Виконай декілька вправ.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2599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764276"/>
            <a:ext cx="10058400" cy="996286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Крок 5.         Розв’язуємо задачу</a:t>
            </a:r>
            <a:r>
              <a:rPr lang="ru-RU" sz="5400" b="1" dirty="0" smtClean="0"/>
              <a:t>.</a:t>
            </a:r>
            <a:endParaRPr lang="uk-UA" sz="54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97280" y="2013466"/>
            <a:ext cx="10058400" cy="4023360"/>
          </a:xfrm>
        </p:spPr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200" dirty="0" smtClean="0"/>
              <a:t> Прочитай задачу 6 на </a:t>
            </a:r>
            <a:r>
              <a:rPr lang="uk-UA" sz="3200" dirty="0" err="1" smtClean="0"/>
              <a:t>стор</a:t>
            </a:r>
            <a:r>
              <a:rPr lang="uk-UA" sz="3200" dirty="0" smtClean="0"/>
              <a:t>. 119.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200" dirty="0"/>
              <a:t> </a:t>
            </a:r>
            <a:r>
              <a:rPr lang="uk-UA" sz="3200" dirty="0" smtClean="0"/>
              <a:t>Ще раз прочитай питання задачі.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200" dirty="0"/>
              <a:t> </a:t>
            </a:r>
            <a:r>
              <a:rPr lang="uk-UA" sz="3200" dirty="0" smtClean="0"/>
              <a:t>Пригадай правило: </a:t>
            </a:r>
          </a:p>
          <a:p>
            <a:endParaRPr lang="uk-UA" dirty="0"/>
          </a:p>
          <a:p>
            <a:pPr algn="ctr"/>
            <a:r>
              <a:rPr lang="uk-UA" sz="4000" dirty="0" smtClean="0"/>
              <a:t>Щоб дізнатися у скільки разів одне число більше або менше іншого, треба більше число </a:t>
            </a:r>
            <a:r>
              <a:rPr lang="uk-UA" sz="4000" u="sng" dirty="0" smtClean="0"/>
              <a:t>___?____</a:t>
            </a:r>
            <a:r>
              <a:rPr lang="uk-UA" sz="4000" dirty="0" smtClean="0"/>
              <a:t> на менше.</a:t>
            </a:r>
          </a:p>
        </p:txBody>
      </p:sp>
    </p:spTree>
    <p:extLst>
      <p:ext uri="{BB962C8B-B14F-4D97-AF65-F5344CB8AC3E}">
        <p14:creationId xmlns:p14="http://schemas.microsoft.com/office/powerpoint/2010/main" val="28309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7179" y="825689"/>
            <a:ext cx="10058400" cy="996286"/>
          </a:xfrm>
        </p:spPr>
        <p:txBody>
          <a:bodyPr>
            <a:noAutofit/>
          </a:bodyPr>
          <a:lstStyle/>
          <a:p>
            <a:r>
              <a:rPr lang="ru-RU" sz="5400" b="1" dirty="0" err="1" smtClean="0"/>
              <a:t>Крок</a:t>
            </a:r>
            <a:r>
              <a:rPr lang="ru-RU" sz="5400" b="1" dirty="0" smtClean="0"/>
              <a:t> 6.    </a:t>
            </a:r>
            <a:r>
              <a:rPr lang="ru-RU" sz="5400" b="1" dirty="0" err="1" smtClean="0"/>
              <a:t>Записуємо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коротку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умову</a:t>
            </a:r>
            <a:endParaRPr lang="uk-UA" sz="54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977179" y="2074459"/>
            <a:ext cx="10298601" cy="3862316"/>
          </a:xfrm>
        </p:spPr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Які кущі росли в саду?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Скільки розпустилося кущів смородини?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Що відомо про кущі аґрусу?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Яке питання задачі?</a:t>
            </a:r>
          </a:p>
          <a:p>
            <a:pPr marL="0" indent="0">
              <a:buNone/>
            </a:pPr>
            <a:r>
              <a:rPr lang="uk-UA" sz="3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                                                  См. – 5 к.</a:t>
            </a:r>
          </a:p>
          <a:p>
            <a:pPr marL="0" indent="0">
              <a:buNone/>
            </a:pPr>
            <a:r>
              <a:rPr lang="uk-UA" sz="3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                                                 </a:t>
            </a:r>
            <a:r>
              <a:rPr lang="uk-UA" sz="3600" dirty="0" err="1" smtClean="0">
                <a:solidFill>
                  <a:schemeClr val="tx1"/>
                </a:solidFill>
                <a:latin typeface="Monotype Corsiva" panose="03010101010201010101" pitchFamily="66" charset="0"/>
              </a:rPr>
              <a:t>Аґр</a:t>
            </a:r>
            <a:r>
              <a:rPr lang="uk-UA" sz="3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.– ? к., на 10 </a:t>
            </a:r>
            <a:r>
              <a:rPr lang="ru-RU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&gt; </a:t>
            </a:r>
            <a:endParaRPr lang="uk-UA" sz="3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uk-UA" sz="3600" dirty="0"/>
          </a:p>
        </p:txBody>
      </p:sp>
      <p:sp>
        <p:nvSpPr>
          <p:cNvPr id="29" name="Правая круглая скобка 28"/>
          <p:cNvSpPr/>
          <p:nvPr/>
        </p:nvSpPr>
        <p:spPr>
          <a:xfrm>
            <a:off x="9583344" y="4669974"/>
            <a:ext cx="95535" cy="846161"/>
          </a:xfrm>
          <a:prstGeom prst="righ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1" name="Прямая со стрелкой 30"/>
          <p:cNvCxnSpPr>
            <a:stCxn id="29" idx="0"/>
          </p:cNvCxnSpPr>
          <p:nvPr/>
        </p:nvCxnSpPr>
        <p:spPr>
          <a:xfrm flipH="1">
            <a:off x="9487810" y="4669974"/>
            <a:ext cx="955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29" idx="1"/>
          </p:cNvCxnSpPr>
          <p:nvPr/>
        </p:nvCxnSpPr>
        <p:spPr>
          <a:xfrm flipH="1">
            <a:off x="9487810" y="5516135"/>
            <a:ext cx="955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9631112" y="4815215"/>
            <a:ext cx="192071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в ? </a:t>
            </a:r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разів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 &gt;</a:t>
            </a:r>
            <a:endParaRPr lang="ru-RU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3" name="Правая круглая скобка 2"/>
          <p:cNvSpPr/>
          <p:nvPr/>
        </p:nvSpPr>
        <p:spPr>
          <a:xfrm>
            <a:off x="9116224" y="4776714"/>
            <a:ext cx="191069" cy="739421"/>
          </a:xfrm>
          <a:prstGeom prst="rightBracket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8884212" y="4776714"/>
            <a:ext cx="23201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Выноска со стрелкой вниз 34"/>
          <p:cNvSpPr/>
          <p:nvPr/>
        </p:nvSpPr>
        <p:spPr>
          <a:xfrm>
            <a:off x="5720844" y="4530086"/>
            <a:ext cx="5830987" cy="1862920"/>
          </a:xfrm>
          <a:prstGeom prst="downArrow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/>
              <a:t>ПЕРЕВІР СЕБЕ</a:t>
            </a:r>
          </a:p>
          <a:p>
            <a:pPr algn="ctr"/>
            <a:r>
              <a:rPr lang="uk-UA" sz="2400" dirty="0" smtClean="0"/>
              <a:t>натисни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86233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395</TotalTime>
  <Words>411</Words>
  <Application>Microsoft Office PowerPoint</Application>
  <PresentationFormat>Широкоэкранный</PresentationFormat>
  <Paragraphs>71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Monotype Corsiva</vt:lpstr>
      <vt:lpstr>Wingdings</vt:lpstr>
      <vt:lpstr>Ретро</vt:lpstr>
      <vt:lpstr>Математика</vt:lpstr>
      <vt:lpstr>Приготуй                      Вчись</vt:lpstr>
      <vt:lpstr>Крок 1.             Усний рахунок</vt:lpstr>
      <vt:lpstr>Крок 2.  Приготуйся працювати у зошиті</vt:lpstr>
      <vt:lpstr>Крок 3.          Міркуємо!</vt:lpstr>
      <vt:lpstr>Крок 4.      Працюємо з таблицею множення числа 8.</vt:lpstr>
      <vt:lpstr>Стоп урок! </vt:lpstr>
      <vt:lpstr>Крок 5.         Розв’язуємо задачу.</vt:lpstr>
      <vt:lpstr>Крок 6.    Записуємо коротку умову</vt:lpstr>
      <vt:lpstr>Крок 7.            Розв’язуємо задачу</vt:lpstr>
      <vt:lpstr>Крок 8.         Самостійна робота</vt:lpstr>
      <vt:lpstr>Урок закінчено!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42</cp:revision>
  <dcterms:created xsi:type="dcterms:W3CDTF">2020-03-23T06:40:25Z</dcterms:created>
  <dcterms:modified xsi:type="dcterms:W3CDTF">2020-04-12T06:28:12Z</dcterms:modified>
</cp:coreProperties>
</file>