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8" r:id="rId15"/>
    <p:sldId id="274" r:id="rId16"/>
    <p:sldId id="267" r:id="rId17"/>
    <p:sldId id="272" r:id="rId18"/>
    <p:sldId id="27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Великдень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тиждень</a:t>
            </a:r>
          </a:p>
          <a:p>
            <a:pPr algn="ctr"/>
            <a:r>
              <a:rPr lang="uk-UA" dirty="0" smtClean="0"/>
              <a:t>Урок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52" t="17863" r="20568" b="6342"/>
          <a:stretch/>
        </p:blipFill>
        <p:spPr>
          <a:xfrm>
            <a:off x="1953490" y="259522"/>
            <a:ext cx="8790710" cy="58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1707" y="257577"/>
            <a:ext cx="3709115" cy="321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40921" y="2331076"/>
            <a:ext cx="540912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30" t="17560" r="20568" b="6645"/>
          <a:stretch/>
        </p:blipFill>
        <p:spPr>
          <a:xfrm>
            <a:off x="1787236" y="257577"/>
            <a:ext cx="9073508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59" t="18167" r="20398" b="6949"/>
          <a:stretch/>
        </p:blipFill>
        <p:spPr>
          <a:xfrm>
            <a:off x="1558636" y="270165"/>
            <a:ext cx="9103951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29" t="18167" r="20227" b="6645"/>
          <a:stretch/>
        </p:blipFill>
        <p:spPr>
          <a:xfrm>
            <a:off x="1745673" y="222165"/>
            <a:ext cx="9268691" cy="60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14" t="19379" r="60795" b="11192"/>
          <a:stretch/>
        </p:blipFill>
        <p:spPr>
          <a:xfrm>
            <a:off x="358488" y="332509"/>
            <a:ext cx="3927763" cy="4497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35" t="32720" r="69830" b="43951"/>
          <a:stretch/>
        </p:blipFill>
        <p:spPr>
          <a:xfrm>
            <a:off x="376669" y="4829798"/>
            <a:ext cx="2878283" cy="1404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0568" t="18773" r="36079" b="38479"/>
          <a:stretch/>
        </p:blipFill>
        <p:spPr>
          <a:xfrm>
            <a:off x="4394488" y="2581153"/>
            <a:ext cx="2847110" cy="2930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454" t="57883" r="70341" b="16953"/>
          <a:stretch/>
        </p:blipFill>
        <p:spPr>
          <a:xfrm>
            <a:off x="4394488" y="594386"/>
            <a:ext cx="2951018" cy="1724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0852" t="18773" r="30284" b="16044"/>
          <a:stretch/>
        </p:blipFill>
        <p:spPr>
          <a:xfrm>
            <a:off x="7345506" y="594386"/>
            <a:ext cx="4738256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704" t="16953" r="21932" b="5130"/>
          <a:stretch/>
        </p:blipFill>
        <p:spPr>
          <a:xfrm>
            <a:off x="1819825" y="145473"/>
            <a:ext cx="8674994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48006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Намалюй Великодню </a:t>
            </a:r>
            <a:r>
              <a:rPr lang="uk-UA" sz="3600" dirty="0" smtClean="0"/>
              <a:t>листівку</a:t>
            </a:r>
            <a:r>
              <a:rPr lang="uk-UA" sz="3600" dirty="0" smtClean="0"/>
              <a:t>.</a:t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781" t="48659" r="-3114" b="1351"/>
          <a:stretch/>
        </p:blipFill>
        <p:spPr>
          <a:xfrm>
            <a:off x="1350819" y="1205346"/>
            <a:ext cx="9186771" cy="3096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1308" y="852055"/>
            <a:ext cx="7897091" cy="6234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306782" y="1205346"/>
            <a:ext cx="789709" cy="561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769927" y="1205346"/>
            <a:ext cx="1537855" cy="561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8975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Ручку, олівці, кольоровий папір, ножиці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75" t="26049" r="21420" b="6646"/>
          <a:stretch/>
        </p:blipFill>
        <p:spPr>
          <a:xfrm>
            <a:off x="1001833" y="0"/>
            <a:ext cx="10345040" cy="63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023" t="17862" r="27386" b="5736"/>
          <a:stretch/>
        </p:blipFill>
        <p:spPr>
          <a:xfrm>
            <a:off x="2293915" y="230604"/>
            <a:ext cx="7909958" cy="60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30" t="19986" r="20398" b="5432"/>
          <a:stretch/>
        </p:blipFill>
        <p:spPr>
          <a:xfrm>
            <a:off x="1169864" y="162560"/>
            <a:ext cx="9345735" cy="60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34" t="17863" r="19545" b="6949"/>
          <a:stretch/>
        </p:blipFill>
        <p:spPr>
          <a:xfrm>
            <a:off x="1162358" y="207818"/>
            <a:ext cx="9270115" cy="6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30" t="17864" r="20398" b="5736"/>
          <a:stretch/>
        </p:blipFill>
        <p:spPr>
          <a:xfrm>
            <a:off x="1849582" y="350010"/>
            <a:ext cx="8936182" cy="59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59" t="19682" r="19887" b="5735"/>
          <a:stretch/>
        </p:blipFill>
        <p:spPr>
          <a:xfrm>
            <a:off x="1600200" y="207818"/>
            <a:ext cx="9472456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216" t="19076" r="19546" b="5736"/>
          <a:stretch/>
        </p:blipFill>
        <p:spPr>
          <a:xfrm>
            <a:off x="1561485" y="374073"/>
            <a:ext cx="8767079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298</TotalTime>
  <Words>48</Words>
  <Application>Microsoft Office PowerPoint</Application>
  <PresentationFormat>Широкоэкранный</PresentationFormat>
  <Paragraphs>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Ретро</vt:lpstr>
      <vt:lpstr>Великдень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Намалюй Великодню листівку. 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25</cp:revision>
  <dcterms:created xsi:type="dcterms:W3CDTF">2020-04-03T07:55:51Z</dcterms:created>
  <dcterms:modified xsi:type="dcterms:W3CDTF">2020-04-11T17:47:24Z</dcterms:modified>
</cp:coreProperties>
</file>