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1" r:id="rId3"/>
    <p:sldId id="257" r:id="rId4"/>
    <p:sldId id="258" r:id="rId5"/>
    <p:sldId id="259" r:id="rId6"/>
    <p:sldId id="260" r:id="rId7"/>
    <p:sldId id="261" r:id="rId8"/>
    <p:sldId id="262" r:id="rId9"/>
    <p:sldId id="272" r:id="rId10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80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89F4C-BF94-44F9-9B55-08241FBC7E88}" type="datetimeFigureOut">
              <a:rPr lang="uk-UA" smtClean="0"/>
              <a:t>11.04.2020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96BA-1BAD-4EEA-9525-433AE1A48C94}" type="slidenum">
              <a:rPr lang="uk-UA" smtClean="0"/>
              <a:t>‹#›</a:t>
            </a:fld>
            <a:endParaRPr lang="uk-UA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8718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89F4C-BF94-44F9-9B55-08241FBC7E88}" type="datetimeFigureOut">
              <a:rPr lang="uk-UA" smtClean="0"/>
              <a:t>11.04.2020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96BA-1BAD-4EEA-9525-433AE1A48C9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2395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89F4C-BF94-44F9-9B55-08241FBC7E88}" type="datetimeFigureOut">
              <a:rPr lang="uk-UA" smtClean="0"/>
              <a:t>11.04.2020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96BA-1BAD-4EEA-9525-433AE1A48C9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04611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89F4C-BF94-44F9-9B55-08241FBC7E88}" type="datetimeFigureOut">
              <a:rPr lang="uk-UA" smtClean="0"/>
              <a:t>11.04.2020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96BA-1BAD-4EEA-9525-433AE1A48C9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8782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89F4C-BF94-44F9-9B55-08241FBC7E88}" type="datetimeFigureOut">
              <a:rPr lang="uk-UA" smtClean="0"/>
              <a:t>11.04.2020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96BA-1BAD-4EEA-9525-433AE1A48C94}" type="slidenum">
              <a:rPr lang="uk-UA" smtClean="0"/>
              <a:t>‹#›</a:t>
            </a:fld>
            <a:endParaRPr lang="uk-UA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2520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89F4C-BF94-44F9-9B55-08241FBC7E88}" type="datetimeFigureOut">
              <a:rPr lang="uk-UA" smtClean="0"/>
              <a:t>11.04.2020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96BA-1BAD-4EEA-9525-433AE1A48C9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43412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89F4C-BF94-44F9-9B55-08241FBC7E88}" type="datetimeFigureOut">
              <a:rPr lang="uk-UA" smtClean="0"/>
              <a:t>11.04.2020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96BA-1BAD-4EEA-9525-433AE1A48C9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78101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89F4C-BF94-44F9-9B55-08241FBC7E88}" type="datetimeFigureOut">
              <a:rPr lang="uk-UA" smtClean="0"/>
              <a:t>11.04.2020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96BA-1BAD-4EEA-9525-433AE1A48C9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67082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89F4C-BF94-44F9-9B55-08241FBC7E88}" type="datetimeFigureOut">
              <a:rPr lang="uk-UA" smtClean="0"/>
              <a:t>11.04.2020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96BA-1BAD-4EEA-9525-433AE1A48C9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45303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8F89F4C-BF94-44F9-9B55-08241FBC7E88}" type="datetimeFigureOut">
              <a:rPr lang="uk-UA" smtClean="0"/>
              <a:t>11.04.2020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02096BA-1BAD-4EEA-9525-433AE1A48C9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78350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89F4C-BF94-44F9-9B55-08241FBC7E88}" type="datetimeFigureOut">
              <a:rPr lang="uk-UA" smtClean="0"/>
              <a:t>11.04.2020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96BA-1BAD-4EEA-9525-433AE1A48C9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77031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8F89F4C-BF94-44F9-9B55-08241FBC7E88}" type="datetimeFigureOut">
              <a:rPr lang="uk-UA" smtClean="0"/>
              <a:t>11.04.2020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02096BA-1BAD-4EEA-9525-433AE1A48C94}" type="slidenum">
              <a:rPr lang="uk-UA" smtClean="0"/>
              <a:t>‹#›</a:t>
            </a:fld>
            <a:endParaRPr lang="uk-UA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4299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uk-UA" dirty="0" smtClean="0"/>
              <a:t>Чому потрібно</a:t>
            </a:r>
            <a:br>
              <a:rPr lang="uk-UA" dirty="0" smtClean="0"/>
            </a:br>
            <a:r>
              <a:rPr lang="uk-UA" dirty="0" smtClean="0"/>
              <a:t>дбати про довкілля?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pPr algn="ctr"/>
            <a:r>
              <a:rPr lang="uk-UA" dirty="0" smtClean="0"/>
              <a:t>Я досліджую світ</a:t>
            </a:r>
          </a:p>
          <a:p>
            <a:pPr algn="ctr"/>
            <a:r>
              <a:rPr lang="uk-UA" dirty="0" smtClean="0"/>
              <a:t>І</a:t>
            </a:r>
            <a:r>
              <a:rPr lang="en-US" dirty="0" smtClean="0"/>
              <a:t>V</a:t>
            </a:r>
            <a:r>
              <a:rPr lang="uk-UA" dirty="0" smtClean="0"/>
              <a:t> тиждень</a:t>
            </a:r>
          </a:p>
          <a:p>
            <a:pPr algn="ctr"/>
            <a:r>
              <a:rPr lang="uk-UA" dirty="0" smtClean="0"/>
              <a:t>Урок </a:t>
            </a:r>
            <a:r>
              <a:rPr lang="uk-UA" dirty="0" smtClean="0"/>
              <a:t>2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8956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ПРИГОТУЙ                    ВЧИСЬ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uk-UA" sz="3200" dirty="0" smtClean="0"/>
              <a:t>Аркуш або зошит для письма</a:t>
            </a:r>
          </a:p>
          <a:p>
            <a:r>
              <a:rPr lang="uk-UA" sz="3200" dirty="0" smtClean="0"/>
              <a:t>Ручку</a:t>
            </a:r>
            <a:endParaRPr lang="uk-UA" sz="32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uk-UA" sz="3200" dirty="0" smtClean="0"/>
              <a:t>Читати уважно</a:t>
            </a:r>
          </a:p>
          <a:p>
            <a:pPr marL="0" indent="0">
              <a:buNone/>
            </a:pPr>
            <a:r>
              <a:rPr lang="uk-UA" sz="3200" dirty="0" smtClean="0"/>
              <a:t> Відповідати на запитання</a:t>
            </a:r>
          </a:p>
          <a:p>
            <a:pPr marL="0" indent="0">
              <a:buNone/>
            </a:pPr>
            <a:r>
              <a:rPr lang="uk-UA" sz="3200" dirty="0" smtClean="0"/>
              <a:t> Вести записи охайно</a:t>
            </a: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287608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6875" t="27262" r="17160" b="7555"/>
          <a:stretch/>
        </p:blipFill>
        <p:spPr>
          <a:xfrm>
            <a:off x="876992" y="270165"/>
            <a:ext cx="10548849" cy="586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28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360" y="5120640"/>
            <a:ext cx="1361440" cy="914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1591" t="24230" r="11194" b="50909"/>
          <a:stretch/>
        </p:blipFill>
        <p:spPr>
          <a:xfrm>
            <a:off x="467360" y="512571"/>
            <a:ext cx="11404394" cy="20643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6307" t="40601" r="8806" b="19985"/>
          <a:stretch/>
        </p:blipFill>
        <p:spPr>
          <a:xfrm>
            <a:off x="567078" y="2930236"/>
            <a:ext cx="11304676" cy="2951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22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7802880" y="162560"/>
            <a:ext cx="2926080" cy="117856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5852" t="25867" r="18012" b="58186"/>
          <a:stretch/>
        </p:blipFill>
        <p:spPr>
          <a:xfrm>
            <a:off x="547904" y="644236"/>
            <a:ext cx="11220147" cy="152104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10058" t="17863" r="13580" b="13922"/>
          <a:stretch/>
        </p:blipFill>
        <p:spPr>
          <a:xfrm>
            <a:off x="2420529" y="2387587"/>
            <a:ext cx="7474896" cy="3754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03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0909" t="28778" r="13068" b="24533"/>
          <a:stretch/>
        </p:blipFill>
        <p:spPr>
          <a:xfrm>
            <a:off x="528457" y="457201"/>
            <a:ext cx="11254836" cy="38861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11419" t="46665" r="7444" b="29081"/>
          <a:stretch/>
        </p:blipFill>
        <p:spPr>
          <a:xfrm>
            <a:off x="528457" y="4343400"/>
            <a:ext cx="10634057" cy="178723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56823" y="309093"/>
            <a:ext cx="1687132" cy="47651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8734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1421" t="20895" r="11875" b="54097"/>
          <a:stretch/>
        </p:blipFill>
        <p:spPr>
          <a:xfrm>
            <a:off x="337401" y="331955"/>
            <a:ext cx="11340571" cy="207873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11420" t="34841" r="12386" b="33022"/>
          <a:stretch/>
        </p:blipFill>
        <p:spPr>
          <a:xfrm>
            <a:off x="337401" y="3069940"/>
            <a:ext cx="11591363" cy="274873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688758" y="1916316"/>
            <a:ext cx="8822028" cy="51515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413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1250" t="27868" r="26193" b="51819"/>
          <a:stretch/>
        </p:blipFill>
        <p:spPr>
          <a:xfrm>
            <a:off x="581891" y="436416"/>
            <a:ext cx="8423772" cy="153785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10227" t="25746" r="12898" b="37570"/>
          <a:stretch/>
        </p:blipFill>
        <p:spPr>
          <a:xfrm>
            <a:off x="581891" y="2482667"/>
            <a:ext cx="11118273" cy="2982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31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2885769"/>
          </a:xfrm>
        </p:spPr>
        <p:txBody>
          <a:bodyPr/>
          <a:lstStyle/>
          <a:p>
            <a:pPr algn="ctr"/>
            <a:r>
              <a:rPr lang="uk-UA" dirty="0" smtClean="0"/>
              <a:t>Урок закінчено!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000" b="1" dirty="0" smtClean="0"/>
              <a:t>Дякую за роботу!</a:t>
            </a:r>
            <a:endParaRPr lang="uk-UA" sz="4000" b="1" dirty="0"/>
          </a:p>
        </p:txBody>
      </p:sp>
    </p:spTree>
    <p:extLst>
      <p:ext uri="{BB962C8B-B14F-4D97-AF65-F5344CB8AC3E}">
        <p14:creationId xmlns:p14="http://schemas.microsoft.com/office/powerpoint/2010/main" val="152813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Ретро</Template>
  <TotalTime>283</TotalTime>
  <Words>35</Words>
  <Application>Microsoft Office PowerPoint</Application>
  <PresentationFormat>Широкоэкранный</PresentationFormat>
  <Paragraphs>12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Calibri</vt:lpstr>
      <vt:lpstr>Calibri Light</vt:lpstr>
      <vt:lpstr>Ретро</vt:lpstr>
      <vt:lpstr>Чому потрібно дбати про довкілля?</vt:lpstr>
      <vt:lpstr>ПРИГОТУЙ                    ВЧИСЬ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Урок закінчено!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Чи є у весни  святковий календар?</dc:title>
  <dc:creator>Пользователь Windows</dc:creator>
  <cp:lastModifiedBy>Пользователь Windows</cp:lastModifiedBy>
  <cp:revision>23</cp:revision>
  <dcterms:created xsi:type="dcterms:W3CDTF">2020-04-03T07:55:51Z</dcterms:created>
  <dcterms:modified xsi:type="dcterms:W3CDTF">2020-04-11T16:11:06Z</dcterms:modified>
</cp:coreProperties>
</file>