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68" r:id="rId16"/>
    <p:sldId id="272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1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39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461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78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52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341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8101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082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30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35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03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8F89F4C-BF94-44F9-9B55-08241FBC7E88}" type="datetimeFigureOut">
              <a:rPr lang="uk-UA" smtClean="0"/>
              <a:t>11.04.2020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2096BA-1BAD-4EEA-9525-433AE1A48C94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29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Особистий простір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/>
              <a:t>Я досліджую світ</a:t>
            </a:r>
          </a:p>
          <a:p>
            <a:pPr algn="ctr"/>
            <a:r>
              <a:rPr lang="uk-UA" dirty="0" smtClean="0"/>
              <a:t>І</a:t>
            </a:r>
            <a:r>
              <a:rPr lang="en-US" dirty="0" smtClean="0"/>
              <a:t>V</a:t>
            </a:r>
            <a:r>
              <a:rPr lang="uk-UA" dirty="0" smtClean="0"/>
              <a:t> </a:t>
            </a:r>
            <a:r>
              <a:rPr lang="uk-UA" dirty="0" smtClean="0"/>
              <a:t>тиждень</a:t>
            </a:r>
          </a:p>
          <a:p>
            <a:pPr algn="ctr"/>
            <a:r>
              <a:rPr lang="uk-UA" smtClean="0"/>
              <a:t>Урок 1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95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b="1" dirty="0" smtClean="0"/>
              <a:t>СТОП</a:t>
            </a:r>
            <a:br>
              <a:rPr lang="uk-UA" sz="6000" b="1" dirty="0" smtClean="0"/>
            </a:br>
            <a:r>
              <a:rPr lang="uk-UA" sz="6000" b="1" dirty="0" smtClean="0"/>
              <a:t>УРОК!</a:t>
            </a:r>
            <a:endParaRPr lang="uk-UA" sz="6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2"/>
          <a:stretch/>
        </p:blipFill>
        <p:spPr>
          <a:xfrm>
            <a:off x="4432755" y="464636"/>
            <a:ext cx="7312777" cy="54210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Попий води,</a:t>
            </a:r>
          </a:p>
          <a:p>
            <a:r>
              <a:rPr lang="uk-UA" sz="3600" dirty="0" smtClean="0"/>
              <a:t>зроби декілька рухів!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88823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4096" y="320418"/>
            <a:ext cx="1103719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Жовте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коло </a:t>
            </a:r>
            <a:r>
              <a:rPr lang="uk-UA" sz="3200" dirty="0" smtClean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знайомих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Коло помахів - тобто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ті, кому ми махаємо рукою при зустрічі, з ким знайомі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дуже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близько.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 можуть бути діти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дворі,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спортивній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команді, це можуть бути друзі батьків.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Важливо пам’ятати правила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безпеки.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Знати різницю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між близькими і просто знайомими людьми.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Існує дистанція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відносинах, яку і вони і ми повинні поважати.</a:t>
            </a:r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8646"/>
          <a:stretch/>
        </p:blipFill>
        <p:spPr>
          <a:xfrm>
            <a:off x="3422643" y="3361386"/>
            <a:ext cx="5660097" cy="275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1707" y="257577"/>
            <a:ext cx="3709115" cy="32197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240921" y="2331076"/>
            <a:ext cx="540912" cy="10818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495837" y="457200"/>
            <a:ext cx="111917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E9801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Помаранчеве  коло 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 коло  професіоналів.  Ці  люди 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можуть допомогти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нам,  коли  це необхідно.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вчителі, поліцейські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пожежники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охоронці,  </a:t>
            </a:r>
            <a:r>
              <a:rPr lang="uk-UA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медсестри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 лікарі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У 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цих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людей  є розпізнавальні  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знаки,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уніформа,   посвідчення 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вони  нам допомагають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разі небезпеки.</a:t>
            </a:r>
            <a:b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64085" b="65357"/>
          <a:stretch/>
        </p:blipFill>
        <p:spPr>
          <a:xfrm>
            <a:off x="708339" y="3262604"/>
            <a:ext cx="2540354" cy="2450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t="33342" r="64085" b="33180"/>
          <a:stretch/>
        </p:blipFill>
        <p:spPr>
          <a:xfrm>
            <a:off x="3393575" y="3306043"/>
            <a:ext cx="2649822" cy="24699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t="65195" r="64735"/>
          <a:stretch/>
        </p:blipFill>
        <p:spPr>
          <a:xfrm>
            <a:off x="6043397" y="3410339"/>
            <a:ext cx="2492062" cy="2459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66143" t="65520"/>
          <a:stretch/>
        </p:blipFill>
        <p:spPr>
          <a:xfrm>
            <a:off x="8706097" y="3493483"/>
            <a:ext cx="2343956" cy="23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4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4523" y="441302"/>
            <a:ext cx="11191741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 smtClean="0">
                <a:solidFill>
                  <a:srgbClr val="E10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Червоне коло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sz="3200" dirty="0" smtClean="0">
                <a:solidFill>
                  <a:srgbClr val="E10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незнайомці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3200" dirty="0" smtClean="0">
                <a:solidFill>
                  <a:srgbClr val="E106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знаємо цих людей (навіть якщо вони кажуть, що знають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нас).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всі чужі люди погані, але оскільки ми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незнайомі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то не знаємо, погана людина перед нами чи хороша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565" y="2641391"/>
            <a:ext cx="4537656" cy="34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6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7882" y="309093"/>
            <a:ext cx="11294772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 </a:t>
            </a:r>
            <a:r>
              <a:rPr lang="uk-U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довіряємо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незнайомцям. Ми </a:t>
            </a:r>
            <a:r>
              <a:rPr lang="uk-U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розмовляємо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ними, нічого </a:t>
            </a:r>
            <a:r>
              <a:rPr lang="uk-U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розповідаємо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 себе чи близьких. </a:t>
            </a:r>
            <a:r>
              <a:rPr lang="uk-U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відповідаємо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запитання. </a:t>
            </a:r>
            <a:r>
              <a:rPr lang="uk-U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Ніколи, ніколи не йдемо нікуди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 ними і не сідаємо в машину. Ми </a:t>
            </a:r>
            <a:r>
              <a:rPr lang="uk-U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беремо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цукерки, не йдемо «шукати песика». І </a:t>
            </a:r>
            <a:r>
              <a:rPr lang="uk-UA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допомагаємо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знайти вулицю, тому що дорослі ніколи не повинні просити допомоги у тих, хто молодший за них.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247" t="9014" r="7997" b="4225"/>
          <a:stretch/>
        </p:blipFill>
        <p:spPr>
          <a:xfrm>
            <a:off x="4662153" y="3550007"/>
            <a:ext cx="2640168" cy="27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5014" y="198378"/>
            <a:ext cx="84192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Розглянь</a:t>
            </a:r>
            <a:r>
              <a:rPr lang="uk-UA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 ще раз схему кіл спілкування.</a:t>
            </a:r>
          </a:p>
          <a:p>
            <a:pPr algn="ctr"/>
            <a:r>
              <a:rPr lang="uk-UA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</a:rPr>
              <a:t>Склей таку з кольорового паперу.</a:t>
            </a:r>
            <a:endParaRPr lang="ru-RU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58" y="2208931"/>
            <a:ext cx="4441864" cy="38937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3507" y="2034333"/>
            <a:ext cx="704725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ru-RU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Виріж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</a:t>
            </a:r>
            <a:r>
              <a:rPr lang="ru-RU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кольорового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паперу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6 </a:t>
            </a:r>
            <a:r>
              <a:rPr lang="ru-RU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кіл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  <a:p>
            <a:pPr algn="just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Можеш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обвести 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тарілочку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блюдце,</a:t>
            </a:r>
          </a:p>
          <a:p>
            <a:pPr algn="just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чашку, склянку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тощо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algn="just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 Напиши  на  кожному 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колі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хто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</a:t>
            </a:r>
          </a:p>
          <a:p>
            <a:pPr algn="just"/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нього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відноситься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/>
            <a:r>
              <a:rPr lang="ru-RU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 На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червоному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колі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напиши правила</a:t>
            </a:r>
          </a:p>
          <a:p>
            <a:pPr algn="just"/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спілкування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</a:t>
            </a:r>
            <a:r>
              <a:rPr lang="ru-RU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незнайомцями</a:t>
            </a:r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just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4.  Склей кола.</a:t>
            </a:r>
          </a:p>
          <a:p>
            <a:pPr algn="just"/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15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885769"/>
          </a:xfrm>
        </p:spPr>
        <p:txBody>
          <a:bodyPr/>
          <a:lstStyle/>
          <a:p>
            <a:pPr algn="ctr"/>
            <a:r>
              <a:rPr lang="uk-UA" dirty="0" smtClean="0"/>
              <a:t>Урок закінчено!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/>
              <a:t>Дякую за роботу!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15281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ПРИГОТУЙ                    ВЧИСЬ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Ручку, олівці, кольоровий папір, ножиці</a:t>
            </a:r>
            <a:endParaRPr lang="uk-UA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Читати уважно</a:t>
            </a:r>
          </a:p>
          <a:p>
            <a:pPr marL="0" indent="0">
              <a:buNone/>
            </a:pPr>
            <a:r>
              <a:rPr lang="uk-UA" sz="3200" dirty="0" smtClean="0"/>
              <a:t> Відповідати на запитання</a:t>
            </a:r>
          </a:p>
          <a:p>
            <a:pPr marL="0" indent="0">
              <a:buNone/>
            </a:pPr>
            <a:r>
              <a:rPr lang="uk-UA" sz="3200" dirty="0" smtClean="0"/>
              <a:t> Вести записи охайно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8760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667" t="24284" r="22667" b="43997"/>
          <a:stretch/>
        </p:blipFill>
        <p:spPr>
          <a:xfrm>
            <a:off x="298723" y="299578"/>
            <a:ext cx="11507197" cy="34393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7500" t="54521" r="22000" b="13167"/>
          <a:stretch/>
        </p:blipFill>
        <p:spPr>
          <a:xfrm>
            <a:off x="1975085" y="3738880"/>
            <a:ext cx="8154472" cy="24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2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667" t="20727" r="11666" b="16428"/>
          <a:stretch/>
        </p:blipFill>
        <p:spPr>
          <a:xfrm>
            <a:off x="467360" y="284480"/>
            <a:ext cx="11176000" cy="558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360" y="5120640"/>
            <a:ext cx="1361440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022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9000" t="18355" r="20000" b="5163"/>
          <a:stretch/>
        </p:blipFill>
        <p:spPr>
          <a:xfrm>
            <a:off x="1361440" y="407831"/>
            <a:ext cx="9367520" cy="56732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802880" y="162560"/>
            <a:ext cx="2926080" cy="11785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80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0617" y="198333"/>
            <a:ext cx="6463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Розглянь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схему </a:t>
            </a:r>
            <a:r>
              <a:rPr lang="ru-RU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кіл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3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спілкування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4" b="2047"/>
          <a:stretch/>
        </p:blipFill>
        <p:spPr>
          <a:xfrm>
            <a:off x="2986964" y="995679"/>
            <a:ext cx="6191250" cy="520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7680" y="447041"/>
            <a:ext cx="11399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Отже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32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фіолетове коло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перше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найголовніше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uk-UA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 ми самі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uk-UA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Наше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тіло належить тільки нам,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тільки ми самі можемо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вирішувати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хто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може  перебувати   близько  до  нас, торкатися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uk-UA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666" t="17169" r="16167" b="19689"/>
          <a:stretch/>
        </p:blipFill>
        <p:spPr>
          <a:xfrm>
            <a:off x="7493786" y="3804290"/>
            <a:ext cx="4531190" cy="2394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4666" t="31991" r="15834" b="20282"/>
          <a:stretch/>
        </p:blipFill>
        <p:spPr>
          <a:xfrm>
            <a:off x="487680" y="2016701"/>
            <a:ext cx="7065418" cy="31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6080" y="482938"/>
            <a:ext cx="11582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Блакитне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це 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коло нашої сім'ї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тих, кого ми любимо. Повага, довіра і любов — ось за цими ознаками ми визначаємо, хто відноситься до цього кола, хто найбільш близький нам. </a:t>
            </a:r>
            <a:endParaRPr lang="uk-UA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Але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потрібно пам'ятати, що навіть з тими, кого ми любимо, ми не повинні нехтувати своїм особистим простором і також самі повинні поважати простір наших близьких.</a:t>
            </a:r>
            <a:b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364" y="3486900"/>
            <a:ext cx="3803832" cy="286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1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0760" y="272070"/>
            <a:ext cx="112303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Зелене  коло</a:t>
            </a: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коло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наших </a:t>
            </a: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друзів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тих, з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ким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нам подобається спілкуватися.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Дружба дуже  важлива 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 включає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себе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багато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речей.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Наприклад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спільні  ігри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розмови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веселощі   та 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іноді дружні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обійми. 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Дружба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завжди ґрунтується  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довірі, повазі.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Важливо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розуміти,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що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всі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діти в класі можуть вести себе як твої друзі. </a:t>
            </a:r>
            <a:b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076" b="4048"/>
          <a:stretch/>
        </p:blipFill>
        <p:spPr>
          <a:xfrm>
            <a:off x="4327301" y="2659682"/>
            <a:ext cx="3928057" cy="36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9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Ретро</Template>
  <TotalTime>264</TotalTime>
  <Words>505</Words>
  <Application>Microsoft Office PowerPoint</Application>
  <PresentationFormat>Широкоэкранный</PresentationFormat>
  <Paragraphs>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Calibri Light</vt:lpstr>
      <vt:lpstr>Times New Roman</vt:lpstr>
      <vt:lpstr>Ретро</vt:lpstr>
      <vt:lpstr>Особистий простір</vt:lpstr>
      <vt:lpstr>ПРИГОТУЙ                    ВЧИСЬ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СТОП УРОК!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закінчено!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 є у весни  святковий календар?</dc:title>
  <dc:creator>Пользователь Windows</dc:creator>
  <cp:lastModifiedBy>Пользователь Windows</cp:lastModifiedBy>
  <cp:revision>20</cp:revision>
  <dcterms:created xsi:type="dcterms:W3CDTF">2020-04-03T07:55:51Z</dcterms:created>
  <dcterms:modified xsi:type="dcterms:W3CDTF">2020-04-11T15:41:21Z</dcterms:modified>
</cp:coreProperties>
</file>