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3" r:id="rId7"/>
    <p:sldId id="262" r:id="rId8"/>
    <p:sldId id="273" r:id="rId9"/>
    <p:sldId id="269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ІІІ тиждень</a:t>
            </a:r>
          </a:p>
          <a:p>
            <a:pPr algn="ctr"/>
            <a:r>
              <a:rPr lang="uk-UA" smtClean="0"/>
              <a:t>Урок </a:t>
            </a:r>
            <a:r>
              <a:rPr lang="uk-UA" smtClean="0"/>
              <a:t>№3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олівець, лінійку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</a:p>
          <a:p>
            <a:r>
              <a:rPr lang="uk-UA" sz="3200" dirty="0" smtClean="0"/>
              <a:t>Записувати розв’язання задач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1             Усний рахунок</a:t>
            </a:r>
            <a:endParaRPr lang="uk-UA" sz="54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4963" y="2833273"/>
            <a:ext cx="2879679" cy="169232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ЗБІЛЬШ НА 5</a:t>
            </a:r>
            <a:endParaRPr lang="uk-UA" sz="3200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734566" y="2799153"/>
            <a:ext cx="2879679" cy="176056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ЗБІЛЬШ У </a:t>
            </a:r>
          </a:p>
          <a:p>
            <a:pPr algn="ctr"/>
            <a:r>
              <a:rPr lang="uk-UA" sz="3200" b="1" dirty="0" smtClean="0"/>
              <a:t>5 РАЗІВ</a:t>
            </a:r>
            <a:endParaRPr lang="uk-UA" sz="3200" b="1" dirty="0"/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3384642" y="2505727"/>
            <a:ext cx="5349924" cy="2347415"/>
          </a:xfrm>
          <a:prstGeom prst="left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/>
              <a:t>3, 5, 4, 7, 10</a:t>
            </a:r>
            <a:endParaRPr lang="uk-UA" sz="4000" b="1" dirty="0"/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/>
              <a:t>Крок 2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/>
          </a:bodyPr>
          <a:lstStyle/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У скільки разів ти можеш збільшити це число? </a:t>
            </a:r>
          </a:p>
          <a:p>
            <a:pPr algn="ctr"/>
            <a:r>
              <a:rPr lang="uk-UA" sz="4400" dirty="0" smtClean="0"/>
              <a:t>Виконай обчислення усно.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7" y="536365"/>
            <a:ext cx="10686197" cy="1201003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3.         Робота з підручником</a:t>
            </a:r>
            <a:endParaRPr lang="uk-UA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64275" y="1737368"/>
            <a:ext cx="1088500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uk-UA" sz="3600" dirty="0" smtClean="0"/>
              <a:t>Відкрий підручник на стор.115.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uk-UA" sz="3600" dirty="0" smtClean="0"/>
              <a:t>У завданні №1 </a:t>
            </a:r>
            <a:r>
              <a:rPr lang="uk-UA" sz="3600" dirty="0" err="1" smtClean="0"/>
              <a:t>обери</a:t>
            </a:r>
            <a:r>
              <a:rPr lang="uk-UA" sz="3600" dirty="0" smtClean="0"/>
              <a:t>  зелений або рожевий стовпчик. Виконай обчислення.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uk-UA" sz="3600" dirty="0" smtClean="0"/>
              <a:t>Звіряй відповіді з числами у прямокутнику.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uk-UA" sz="3600" dirty="0"/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uk-UA" sz="3600" dirty="0" smtClean="0"/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uk-UA" sz="3600" dirty="0" smtClean="0"/>
              <a:t>Які числа зайві. Склади з них вираз на множення.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uk-UA" sz="3600" dirty="0" smtClean="0"/>
              <a:t>Застосуй переставний закон множення.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.</a:t>
            </a:r>
            <a:endParaRPr lang="uk-UA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92072" y="4187222"/>
            <a:ext cx="9280478" cy="723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/>
              <a:t>3, 5, 8, 10, 12, 24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4.         Приготуйся креслити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3233" y="2228925"/>
            <a:ext cx="10598133" cy="402336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Побудуй у зошиті прямокутник, ширина якого 2 см, а довжина – на 5 см більша.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Пригадай, що таке периметр.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Обчисли периметр прямокутника.</a:t>
            </a:r>
          </a:p>
          <a:p>
            <a:pPr marL="0" indent="0" algn="just">
              <a:buNone/>
            </a:pPr>
            <a:r>
              <a:rPr lang="uk-UA" sz="3600" dirty="0" smtClean="0"/>
              <a:t>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5.            Самостійна робота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0928" y="1954917"/>
            <a:ext cx="10058400" cy="3586075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Відкрий сторінку 116.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Виконай завдання 8 самостійно.</a:t>
            </a:r>
            <a:endParaRPr lang="uk-UA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017" y="3121799"/>
            <a:ext cx="4208274" cy="314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1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428</TotalTime>
  <Words>213</Words>
  <Application>Microsoft Office PowerPoint</Application>
  <PresentationFormat>Широкоэкранный</PresentationFormat>
  <Paragraphs>44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Courier New</vt:lpstr>
      <vt:lpstr>Ретро</vt:lpstr>
      <vt:lpstr>Математика</vt:lpstr>
      <vt:lpstr>Приготуй                      Вчись</vt:lpstr>
      <vt:lpstr>Крок 1             Усний рахунок</vt:lpstr>
      <vt:lpstr>Крок 2  Приготуйся працювати у зошиті</vt:lpstr>
      <vt:lpstr>Крок 3.         Робота з підручником</vt:lpstr>
      <vt:lpstr>Стоп урок! </vt:lpstr>
      <vt:lpstr>Крок 4.         Приготуйся креслити</vt:lpstr>
      <vt:lpstr>Крок 5.            Самостійна робота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44</cp:revision>
  <dcterms:created xsi:type="dcterms:W3CDTF">2020-03-23T06:40:25Z</dcterms:created>
  <dcterms:modified xsi:type="dcterms:W3CDTF">2020-04-04T14:41:09Z</dcterms:modified>
</cp:coreProperties>
</file>