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2" r:id="rId1"/>
  </p:sldMasterIdLst>
  <p:sldIdLst>
    <p:sldId id="256" r:id="rId2"/>
    <p:sldId id="265" r:id="rId3"/>
    <p:sldId id="266" r:id="rId4"/>
    <p:sldId id="267" r:id="rId5"/>
    <p:sldId id="276" r:id="rId6"/>
    <p:sldId id="271" r:id="rId7"/>
    <p:sldId id="268" r:id="rId8"/>
    <p:sldId id="27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676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3791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020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271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649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273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400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514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909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0690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509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22296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5400" dirty="0" smtClean="0"/>
              <a:t>Літературні  казки</a:t>
            </a:r>
            <a:endParaRPr lang="uk-UA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uk-UA" sz="4000" dirty="0" smtClean="0"/>
              <a:t>ІІІ тиждень</a:t>
            </a:r>
          </a:p>
          <a:p>
            <a:pPr algn="ctr"/>
            <a:r>
              <a:rPr lang="uk-UA" sz="4000" dirty="0" smtClean="0"/>
              <a:t>Урок № 3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3292352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dirty="0" smtClean="0"/>
              <a:t>ПРИГОТУЙ                      ВЧИСЬ</a:t>
            </a:r>
            <a:endParaRPr lang="uk-UA" sz="48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73611" y="2485581"/>
            <a:ext cx="5422390" cy="2279603"/>
          </a:xfrm>
        </p:spPr>
        <p:txBody>
          <a:bodyPr>
            <a:normAutofit/>
          </a:bodyPr>
          <a:lstStyle/>
          <a:p>
            <a:r>
              <a:rPr lang="uk-UA" sz="4000" dirty="0" smtClean="0"/>
              <a:t>Робочий зошит</a:t>
            </a:r>
          </a:p>
          <a:p>
            <a:r>
              <a:rPr lang="uk-UA" sz="4000" dirty="0" smtClean="0"/>
              <a:t>Ручку, олівець</a:t>
            </a:r>
            <a:endParaRPr lang="uk-UA" sz="4000" dirty="0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88417" y="2073456"/>
            <a:ext cx="5422392" cy="4404617"/>
          </a:xfrm>
        </p:spPr>
        <p:txBody>
          <a:bodyPr>
            <a:normAutofit/>
          </a:bodyPr>
          <a:lstStyle/>
          <a:p>
            <a:r>
              <a:rPr lang="uk-UA" sz="4000" dirty="0" smtClean="0"/>
              <a:t>Добирати синоніми</a:t>
            </a:r>
          </a:p>
          <a:p>
            <a:r>
              <a:rPr lang="uk-UA" sz="4000" dirty="0" smtClean="0"/>
              <a:t>Уважно слухати</a:t>
            </a:r>
          </a:p>
          <a:p>
            <a:r>
              <a:rPr lang="uk-UA" sz="4000" dirty="0" smtClean="0"/>
              <a:t>Слідкувати за читанням</a:t>
            </a:r>
            <a:endParaRPr lang="uk-UA" sz="4000" dirty="0" smtClean="0"/>
          </a:p>
        </p:txBody>
      </p:sp>
    </p:spTree>
    <p:extLst>
      <p:ext uri="{BB962C8B-B14F-4D97-AF65-F5344CB8AC3E}">
        <p14:creationId xmlns:p14="http://schemas.microsoft.com/office/powerpoint/2010/main" val="1312656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 smtClean="0"/>
              <a:t>Крок 1</a:t>
            </a:r>
            <a:r>
              <a:rPr lang="uk-UA" sz="4400" dirty="0" smtClean="0"/>
              <a:t>.          </a:t>
            </a:r>
            <a:r>
              <a:rPr lang="uk-UA" sz="6000" dirty="0" smtClean="0"/>
              <a:t>Пригадай</a:t>
            </a:r>
            <a:endParaRPr lang="uk-UA" sz="6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uk-UA" sz="3600" dirty="0" smtClean="0"/>
              <a:t>Які казки називаються </a:t>
            </a:r>
            <a:r>
              <a:rPr lang="uk-UA" sz="3600" dirty="0" smtClean="0"/>
              <a:t>літературними?</a:t>
            </a:r>
            <a:endParaRPr lang="uk-UA" sz="36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uk-UA" sz="3600" dirty="0" smtClean="0"/>
              <a:t>Яких авторів казок </a:t>
            </a:r>
            <a:r>
              <a:rPr lang="uk-UA" sz="3600" dirty="0" smtClean="0"/>
              <a:t>ти знаєш</a:t>
            </a:r>
            <a:r>
              <a:rPr lang="uk-UA" sz="3600" dirty="0" smtClean="0"/>
              <a:t>?</a:t>
            </a:r>
            <a:endParaRPr lang="uk-UA" sz="3600" dirty="0" smtClean="0"/>
          </a:p>
        </p:txBody>
      </p:sp>
    </p:spTree>
    <p:extLst>
      <p:ext uri="{BB962C8B-B14F-4D97-AF65-F5344CB8AC3E}">
        <p14:creationId xmlns:p14="http://schemas.microsoft.com/office/powerpoint/2010/main" val="418372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 smtClean="0"/>
              <a:t>Крок </a:t>
            </a:r>
            <a:r>
              <a:rPr lang="uk-UA" sz="5400" dirty="0" smtClean="0"/>
              <a:t>2. Працюємо  у  зошиті</a:t>
            </a:r>
            <a:endParaRPr lang="uk-UA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1192" y="1970467"/>
            <a:ext cx="11029615" cy="3412901"/>
          </a:xfrm>
        </p:spPr>
        <p:txBody>
          <a:bodyPr>
            <a:noAutofit/>
          </a:bodyPr>
          <a:lstStyle/>
          <a:p>
            <a:pPr algn="just"/>
            <a:r>
              <a:rPr lang="uk-UA" sz="4000" dirty="0" err="1" smtClean="0"/>
              <a:t>Запиши</a:t>
            </a:r>
            <a:r>
              <a:rPr lang="uk-UA" sz="4000" dirty="0" smtClean="0"/>
              <a:t> число.</a:t>
            </a:r>
          </a:p>
          <a:p>
            <a:pPr algn="just"/>
            <a:r>
              <a:rPr lang="uk-UA" sz="4000" dirty="0" err="1" smtClean="0"/>
              <a:t>Пропиши</a:t>
            </a:r>
            <a:r>
              <a:rPr lang="uk-UA" sz="4000" dirty="0" smtClean="0"/>
              <a:t> каліграфічно слова:</a:t>
            </a:r>
          </a:p>
          <a:p>
            <a:pPr marL="0" indent="0" algn="just">
              <a:buNone/>
            </a:pPr>
            <a:r>
              <a:rPr lang="uk-UA" sz="4000" dirty="0" smtClean="0"/>
              <a:t>Казки Лисичка Рак</a:t>
            </a:r>
          </a:p>
          <a:p>
            <a:pPr marL="0" indent="0" algn="just">
              <a:buNone/>
            </a:pPr>
            <a:r>
              <a:rPr lang="uk-UA" sz="4000" dirty="0" smtClean="0"/>
              <a:t>Іван Франко – поет і письменник.</a:t>
            </a:r>
            <a:endParaRPr lang="uk-UA" sz="4000" dirty="0" smtClean="0"/>
          </a:p>
        </p:txBody>
      </p:sp>
    </p:spTree>
    <p:extLst>
      <p:ext uri="{BB962C8B-B14F-4D97-AF65-F5344CB8AC3E}">
        <p14:creationId xmlns:p14="http://schemas.microsoft.com/office/powerpoint/2010/main" val="2881700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 smtClean="0"/>
              <a:t>Крок </a:t>
            </a:r>
            <a:r>
              <a:rPr lang="uk-UA" sz="5400" dirty="0" smtClean="0"/>
              <a:t>3.   добери   синоніми</a:t>
            </a:r>
            <a:endParaRPr lang="uk-UA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1192" y="1970468"/>
            <a:ext cx="11029615" cy="4198512"/>
          </a:xfrm>
        </p:spPr>
        <p:txBody>
          <a:bodyPr>
            <a:noAutofit/>
          </a:bodyPr>
          <a:lstStyle/>
          <a:p>
            <a:pPr algn="just"/>
            <a:r>
              <a:rPr lang="uk-UA" sz="4000" dirty="0" smtClean="0"/>
              <a:t>Прочитай слова.</a:t>
            </a:r>
          </a:p>
          <a:p>
            <a:pPr algn="just"/>
            <a:r>
              <a:rPr lang="uk-UA" sz="4000" dirty="0" smtClean="0"/>
              <a:t>Чи є серед них синоніми?</a:t>
            </a:r>
          </a:p>
          <a:p>
            <a:pPr algn="just"/>
            <a:r>
              <a:rPr lang="uk-UA" sz="4000" dirty="0" err="1" smtClean="0"/>
              <a:t>Запиши</a:t>
            </a:r>
            <a:r>
              <a:rPr lang="uk-UA" sz="4000" dirty="0" smtClean="0"/>
              <a:t> синоніми парами.</a:t>
            </a:r>
          </a:p>
          <a:p>
            <a:pPr marL="0" indent="0" algn="just">
              <a:buNone/>
            </a:pPr>
            <a:r>
              <a:rPr lang="uk-UA" sz="4000" dirty="0" smtClean="0"/>
              <a:t>Насміхатися, нещасний, спритний, щодуху, глузувати, пилюка, неборак, прудкий, курява, швидко. </a:t>
            </a:r>
            <a:endParaRPr lang="uk-UA" sz="4000" dirty="0" smtClean="0"/>
          </a:p>
        </p:txBody>
      </p:sp>
    </p:spTree>
    <p:extLst>
      <p:ext uri="{BB962C8B-B14F-4D97-AF65-F5344CB8AC3E}">
        <p14:creationId xmlns:p14="http://schemas.microsoft.com/office/powerpoint/2010/main" val="1014431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6000" dirty="0" smtClean="0"/>
              <a:t>Стоп   урок!</a:t>
            </a:r>
            <a:endParaRPr lang="uk-UA" sz="6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277787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uk-UA" sz="4000" dirty="0" smtClean="0"/>
              <a:t>Попий води.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sz="4000" dirty="0" smtClean="0"/>
              <a:t>Зроби розминку.</a:t>
            </a:r>
            <a:endParaRPr lang="uk-UA" sz="4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425"/>
          <a:stretch/>
        </p:blipFill>
        <p:spPr>
          <a:xfrm>
            <a:off x="5257631" y="2021983"/>
            <a:ext cx="6353176" cy="4662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5346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 smtClean="0"/>
              <a:t>Крок </a:t>
            </a:r>
            <a:r>
              <a:rPr lang="uk-UA" sz="5400" dirty="0" smtClean="0"/>
              <a:t>4. слухаємо  казку</a:t>
            </a:r>
            <a:endParaRPr lang="uk-UA" sz="5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745014" y="3724643"/>
            <a:ext cx="1865794" cy="9144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Прямоугольник 5"/>
          <p:cNvSpPr/>
          <p:nvPr/>
        </p:nvSpPr>
        <p:spPr>
          <a:xfrm>
            <a:off x="991673" y="4382646"/>
            <a:ext cx="1893195" cy="43788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" name="Прямоугольник 7"/>
          <p:cNvSpPr/>
          <p:nvPr/>
        </p:nvSpPr>
        <p:spPr>
          <a:xfrm>
            <a:off x="734096" y="2345982"/>
            <a:ext cx="1054779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4000" dirty="0" smtClean="0"/>
              <a:t>Прослухай казку Івана </a:t>
            </a:r>
            <a:r>
              <a:rPr lang="uk-UA" sz="4000" dirty="0" smtClean="0"/>
              <a:t>Франка </a:t>
            </a:r>
            <a:r>
              <a:rPr lang="uk-UA" sz="4000" dirty="0" smtClean="0"/>
              <a:t>«Осел і Лев».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4000" dirty="0" smtClean="0"/>
              <a:t>Слухай казку і слідкуй за текстом.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4000" dirty="0" smtClean="0"/>
              <a:t>Прочитай казку самостійно.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3667069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5400" dirty="0" smtClean="0"/>
              <a:t>Урок закінчено!</a:t>
            </a:r>
            <a:endParaRPr lang="uk-UA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uk-UA" sz="4000" dirty="0" smtClean="0"/>
              <a:t>Дякую за роботу!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410648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Дивиденд">
  <a:themeElements>
    <a:clrScheme name="Дивиденд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Дивиденд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Дивиденд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TM03457464[[fn=Дивиденд]]</Template>
  <TotalTime>187</TotalTime>
  <Words>138</Words>
  <Application>Microsoft Office PowerPoint</Application>
  <PresentationFormat>Широкоэкранный</PresentationFormat>
  <Paragraphs>31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Corbel</vt:lpstr>
      <vt:lpstr>Courier New</vt:lpstr>
      <vt:lpstr>Gill Sans MT</vt:lpstr>
      <vt:lpstr>Wingdings</vt:lpstr>
      <vt:lpstr>Wingdings 2</vt:lpstr>
      <vt:lpstr>Дивиденд</vt:lpstr>
      <vt:lpstr>Літературні  казки</vt:lpstr>
      <vt:lpstr>ПРИГОТУЙ                      ВЧИСЬ</vt:lpstr>
      <vt:lpstr>Крок 1.          Пригадай</vt:lpstr>
      <vt:lpstr>Крок 2. Працюємо  у  зошиті</vt:lpstr>
      <vt:lpstr>Крок 3.   добери   синоніми</vt:lpstr>
      <vt:lpstr>Стоп   урок!</vt:lpstr>
      <vt:lpstr>Крок 4. слухаємо  казку</vt:lpstr>
      <vt:lpstr>Урок закінчено!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23</cp:revision>
  <dcterms:created xsi:type="dcterms:W3CDTF">2020-04-02T14:11:47Z</dcterms:created>
  <dcterms:modified xsi:type="dcterms:W3CDTF">2020-04-05T11:17:13Z</dcterms:modified>
</cp:coreProperties>
</file>