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2" r:id="rId1"/>
  </p:sldMasterIdLst>
  <p:sldIdLst>
    <p:sldId id="256" r:id="rId2"/>
    <p:sldId id="265" r:id="rId3"/>
    <p:sldId id="266" r:id="rId4"/>
    <p:sldId id="260" r:id="rId5"/>
    <p:sldId id="267" r:id="rId6"/>
    <p:sldId id="264" r:id="rId7"/>
    <p:sldId id="272" r:id="rId8"/>
    <p:sldId id="271" r:id="rId9"/>
    <p:sldId id="268" r:id="rId10"/>
    <p:sldId id="273" r:id="rId11"/>
    <p:sldId id="274" r:id="rId12"/>
    <p:sldId id="275" r:id="rId13"/>
    <p:sldId id="27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88CD00-58AC-407B-9271-0D223FD61EBD}" type="doc">
      <dgm:prSet loTypeId="urn:microsoft.com/office/officeart/2005/8/layout/orgChart1" loCatId="hierarchy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uk-UA"/>
        </a:p>
      </dgm:t>
    </dgm:pt>
    <dgm:pt modelId="{A9623104-E8CB-404F-A867-ABD783D1909C}">
      <dgm:prSet phldrT="[Текст]"/>
      <dgm:spPr/>
      <dgm:t>
        <a:bodyPr/>
        <a:lstStyle/>
        <a:p>
          <a:r>
            <a:rPr lang="uk-UA" dirty="0" smtClean="0"/>
            <a:t>КАЗКИ</a:t>
          </a:r>
          <a:endParaRPr lang="uk-UA" dirty="0"/>
        </a:p>
      </dgm:t>
    </dgm:pt>
    <dgm:pt modelId="{7A0B367D-8288-4C65-960C-A42A4EDEE0A3}" type="parTrans" cxnId="{A2A21BDF-A45F-4830-803F-3C103298084F}">
      <dgm:prSet/>
      <dgm:spPr/>
      <dgm:t>
        <a:bodyPr/>
        <a:lstStyle/>
        <a:p>
          <a:endParaRPr lang="uk-UA"/>
        </a:p>
      </dgm:t>
    </dgm:pt>
    <dgm:pt modelId="{D0307BF6-61A4-496F-AE2D-2A41D7582CA8}" type="sibTrans" cxnId="{A2A21BDF-A45F-4830-803F-3C103298084F}">
      <dgm:prSet/>
      <dgm:spPr/>
      <dgm:t>
        <a:bodyPr/>
        <a:lstStyle/>
        <a:p>
          <a:endParaRPr lang="uk-UA"/>
        </a:p>
      </dgm:t>
    </dgm:pt>
    <dgm:pt modelId="{5A23305D-2F9A-4D12-B9C7-F5F101C59F9C}">
      <dgm:prSet phldrT="[Текст]"/>
      <dgm:spPr/>
      <dgm:t>
        <a:bodyPr/>
        <a:lstStyle/>
        <a:p>
          <a:r>
            <a:rPr lang="uk-UA" dirty="0" smtClean="0"/>
            <a:t>народні</a:t>
          </a:r>
          <a:endParaRPr lang="uk-UA" dirty="0"/>
        </a:p>
      </dgm:t>
    </dgm:pt>
    <dgm:pt modelId="{62C90A2C-5D67-4A38-B828-A7F726DC2194}" type="parTrans" cxnId="{CE7069A4-7573-432B-BEC8-B10BDE4D473D}">
      <dgm:prSet/>
      <dgm:spPr/>
      <dgm:t>
        <a:bodyPr/>
        <a:lstStyle/>
        <a:p>
          <a:endParaRPr lang="uk-UA"/>
        </a:p>
      </dgm:t>
    </dgm:pt>
    <dgm:pt modelId="{A1C5AE29-53C9-43EC-9F86-B3EAFFD10CEC}" type="sibTrans" cxnId="{CE7069A4-7573-432B-BEC8-B10BDE4D473D}">
      <dgm:prSet/>
      <dgm:spPr/>
      <dgm:t>
        <a:bodyPr/>
        <a:lstStyle/>
        <a:p>
          <a:endParaRPr lang="uk-UA"/>
        </a:p>
      </dgm:t>
    </dgm:pt>
    <dgm:pt modelId="{A5AD1CAE-EE7D-4489-8080-56DE9F1DFE21}">
      <dgm:prSet phldrT="[Текст]"/>
      <dgm:spPr/>
      <dgm:t>
        <a:bodyPr/>
        <a:lstStyle/>
        <a:p>
          <a:r>
            <a:rPr lang="uk-UA" dirty="0" smtClean="0"/>
            <a:t>літературні</a:t>
          </a:r>
          <a:endParaRPr lang="uk-UA" dirty="0"/>
        </a:p>
      </dgm:t>
    </dgm:pt>
    <dgm:pt modelId="{0CB46B86-AA6B-4D39-A046-8A464ADCE3D1}" type="parTrans" cxnId="{10FD5EF5-C61B-4969-BF89-FF320101F5D1}">
      <dgm:prSet/>
      <dgm:spPr/>
      <dgm:t>
        <a:bodyPr/>
        <a:lstStyle/>
        <a:p>
          <a:endParaRPr lang="uk-UA"/>
        </a:p>
      </dgm:t>
    </dgm:pt>
    <dgm:pt modelId="{67ACCBBD-9567-4527-A90F-B374A0153D99}" type="sibTrans" cxnId="{10FD5EF5-C61B-4969-BF89-FF320101F5D1}">
      <dgm:prSet/>
      <dgm:spPr/>
      <dgm:t>
        <a:bodyPr/>
        <a:lstStyle/>
        <a:p>
          <a:endParaRPr lang="uk-UA"/>
        </a:p>
      </dgm:t>
    </dgm:pt>
    <dgm:pt modelId="{335E93FB-6FCD-4A29-A70D-88AD26931415}" type="pres">
      <dgm:prSet presAssocID="{3588CD00-58AC-407B-9271-0D223FD61EB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2537ECA-6FAB-4086-92AC-072BD477A139}" type="pres">
      <dgm:prSet presAssocID="{A9623104-E8CB-404F-A867-ABD783D1909C}" presName="hierRoot1" presStyleCnt="0">
        <dgm:presLayoutVars>
          <dgm:hierBranch val="init"/>
        </dgm:presLayoutVars>
      </dgm:prSet>
      <dgm:spPr/>
    </dgm:pt>
    <dgm:pt modelId="{63423360-31FD-4508-8270-C21B4F89FC86}" type="pres">
      <dgm:prSet presAssocID="{A9623104-E8CB-404F-A867-ABD783D1909C}" presName="rootComposite1" presStyleCnt="0"/>
      <dgm:spPr/>
    </dgm:pt>
    <dgm:pt modelId="{26B14281-70D7-4BC6-885C-0B8737F8220F}" type="pres">
      <dgm:prSet presAssocID="{A9623104-E8CB-404F-A867-ABD783D1909C}" presName="rootText1" presStyleLbl="node0" presStyleIdx="0" presStyleCnt="1" custScaleX="143450">
        <dgm:presLayoutVars>
          <dgm:chPref val="3"/>
        </dgm:presLayoutVars>
      </dgm:prSet>
      <dgm:spPr/>
    </dgm:pt>
    <dgm:pt modelId="{B0A6B373-20D4-4DFE-B003-39F1408ED5FE}" type="pres">
      <dgm:prSet presAssocID="{A9623104-E8CB-404F-A867-ABD783D1909C}" presName="rootConnector1" presStyleLbl="node1" presStyleIdx="0" presStyleCnt="0"/>
      <dgm:spPr/>
    </dgm:pt>
    <dgm:pt modelId="{98D8303C-85E3-4112-83D3-4A2AE1FE876F}" type="pres">
      <dgm:prSet presAssocID="{A9623104-E8CB-404F-A867-ABD783D1909C}" presName="hierChild2" presStyleCnt="0"/>
      <dgm:spPr/>
    </dgm:pt>
    <dgm:pt modelId="{FE603459-6B98-40AE-AA12-8896A824AF60}" type="pres">
      <dgm:prSet presAssocID="{62C90A2C-5D67-4A38-B828-A7F726DC2194}" presName="Name37" presStyleLbl="parChTrans1D2" presStyleIdx="0" presStyleCnt="2"/>
      <dgm:spPr/>
    </dgm:pt>
    <dgm:pt modelId="{F1930322-0FB2-444F-90AB-76E795F0D07A}" type="pres">
      <dgm:prSet presAssocID="{5A23305D-2F9A-4D12-B9C7-F5F101C59F9C}" presName="hierRoot2" presStyleCnt="0">
        <dgm:presLayoutVars>
          <dgm:hierBranch val="init"/>
        </dgm:presLayoutVars>
      </dgm:prSet>
      <dgm:spPr/>
    </dgm:pt>
    <dgm:pt modelId="{DCFA68F3-3EBF-4426-A262-313DD1E96458}" type="pres">
      <dgm:prSet presAssocID="{5A23305D-2F9A-4D12-B9C7-F5F101C59F9C}" presName="rootComposite" presStyleCnt="0"/>
      <dgm:spPr/>
    </dgm:pt>
    <dgm:pt modelId="{1014A103-E705-4549-95FC-88FEE8BC9712}" type="pres">
      <dgm:prSet presAssocID="{5A23305D-2F9A-4D12-B9C7-F5F101C59F9C}" presName="rootText" presStyleLbl="node2" presStyleIdx="0" presStyleCnt="2" custScaleX="142829">
        <dgm:presLayoutVars>
          <dgm:chPref val="3"/>
        </dgm:presLayoutVars>
      </dgm:prSet>
      <dgm:spPr/>
    </dgm:pt>
    <dgm:pt modelId="{7CA663A9-B657-41DF-B19D-27CB9CCFCB15}" type="pres">
      <dgm:prSet presAssocID="{5A23305D-2F9A-4D12-B9C7-F5F101C59F9C}" presName="rootConnector" presStyleLbl="node2" presStyleIdx="0" presStyleCnt="2"/>
      <dgm:spPr/>
    </dgm:pt>
    <dgm:pt modelId="{5CB95782-9568-4027-B850-9F678CCC1B35}" type="pres">
      <dgm:prSet presAssocID="{5A23305D-2F9A-4D12-B9C7-F5F101C59F9C}" presName="hierChild4" presStyleCnt="0"/>
      <dgm:spPr/>
    </dgm:pt>
    <dgm:pt modelId="{2D7B843A-A7CB-4FBC-B8C1-6C158AE431BF}" type="pres">
      <dgm:prSet presAssocID="{5A23305D-2F9A-4D12-B9C7-F5F101C59F9C}" presName="hierChild5" presStyleCnt="0"/>
      <dgm:spPr/>
    </dgm:pt>
    <dgm:pt modelId="{5E6B434F-E590-46B3-828E-CBBCCA92B740}" type="pres">
      <dgm:prSet presAssocID="{0CB46B86-AA6B-4D39-A046-8A464ADCE3D1}" presName="Name37" presStyleLbl="parChTrans1D2" presStyleIdx="1" presStyleCnt="2"/>
      <dgm:spPr/>
    </dgm:pt>
    <dgm:pt modelId="{8BEBE02E-E3DB-4B1D-B94E-7467C5A34462}" type="pres">
      <dgm:prSet presAssocID="{A5AD1CAE-EE7D-4489-8080-56DE9F1DFE21}" presName="hierRoot2" presStyleCnt="0">
        <dgm:presLayoutVars>
          <dgm:hierBranch val="init"/>
        </dgm:presLayoutVars>
      </dgm:prSet>
      <dgm:spPr/>
    </dgm:pt>
    <dgm:pt modelId="{E61AA6DA-1D32-4F0D-B08D-332C336D6DA1}" type="pres">
      <dgm:prSet presAssocID="{A5AD1CAE-EE7D-4489-8080-56DE9F1DFE21}" presName="rootComposite" presStyleCnt="0"/>
      <dgm:spPr/>
    </dgm:pt>
    <dgm:pt modelId="{F3F569D6-58B2-458B-8E4A-2E34643326A1}" type="pres">
      <dgm:prSet presAssocID="{A5AD1CAE-EE7D-4489-8080-56DE9F1DFE21}" presName="rootText" presStyleLbl="node2" presStyleIdx="1" presStyleCnt="2" custScaleX="140111">
        <dgm:presLayoutVars>
          <dgm:chPref val="3"/>
        </dgm:presLayoutVars>
      </dgm:prSet>
      <dgm:spPr/>
    </dgm:pt>
    <dgm:pt modelId="{2FB44B5D-A63C-460F-901D-CD7F44C32954}" type="pres">
      <dgm:prSet presAssocID="{A5AD1CAE-EE7D-4489-8080-56DE9F1DFE21}" presName="rootConnector" presStyleLbl="node2" presStyleIdx="1" presStyleCnt="2"/>
      <dgm:spPr/>
    </dgm:pt>
    <dgm:pt modelId="{64B2DCD3-DF74-4F90-8C41-07772FB8A838}" type="pres">
      <dgm:prSet presAssocID="{A5AD1CAE-EE7D-4489-8080-56DE9F1DFE21}" presName="hierChild4" presStyleCnt="0"/>
      <dgm:spPr/>
    </dgm:pt>
    <dgm:pt modelId="{575EFC41-5461-4D2C-8730-1A6779F13AD0}" type="pres">
      <dgm:prSet presAssocID="{A5AD1CAE-EE7D-4489-8080-56DE9F1DFE21}" presName="hierChild5" presStyleCnt="0"/>
      <dgm:spPr/>
    </dgm:pt>
    <dgm:pt modelId="{C5C6C06A-FF2D-419A-ADDD-EC946503DA29}" type="pres">
      <dgm:prSet presAssocID="{A9623104-E8CB-404F-A867-ABD783D1909C}" presName="hierChild3" presStyleCnt="0"/>
      <dgm:spPr/>
    </dgm:pt>
  </dgm:ptLst>
  <dgm:cxnLst>
    <dgm:cxn modelId="{A2A21BDF-A45F-4830-803F-3C103298084F}" srcId="{3588CD00-58AC-407B-9271-0D223FD61EBD}" destId="{A9623104-E8CB-404F-A867-ABD783D1909C}" srcOrd="0" destOrd="0" parTransId="{7A0B367D-8288-4C65-960C-A42A4EDEE0A3}" sibTransId="{D0307BF6-61A4-496F-AE2D-2A41D7582CA8}"/>
    <dgm:cxn modelId="{C9805F0B-9C56-4B60-824E-D9747723CCA2}" type="presOf" srcId="{3588CD00-58AC-407B-9271-0D223FD61EBD}" destId="{335E93FB-6FCD-4A29-A70D-88AD26931415}" srcOrd="0" destOrd="0" presId="urn:microsoft.com/office/officeart/2005/8/layout/orgChart1"/>
    <dgm:cxn modelId="{93BA6352-1FEB-4C78-81F5-77EE609322F8}" type="presOf" srcId="{5A23305D-2F9A-4D12-B9C7-F5F101C59F9C}" destId="{1014A103-E705-4549-95FC-88FEE8BC9712}" srcOrd="0" destOrd="0" presId="urn:microsoft.com/office/officeart/2005/8/layout/orgChart1"/>
    <dgm:cxn modelId="{21257E5C-6000-4CAC-AF15-F119B90BCD2D}" type="presOf" srcId="{A9623104-E8CB-404F-A867-ABD783D1909C}" destId="{B0A6B373-20D4-4DFE-B003-39F1408ED5FE}" srcOrd="1" destOrd="0" presId="urn:microsoft.com/office/officeart/2005/8/layout/orgChart1"/>
    <dgm:cxn modelId="{44D8EDF1-DC17-4703-8C76-BF538D1E14E5}" type="presOf" srcId="{A5AD1CAE-EE7D-4489-8080-56DE9F1DFE21}" destId="{2FB44B5D-A63C-460F-901D-CD7F44C32954}" srcOrd="1" destOrd="0" presId="urn:microsoft.com/office/officeart/2005/8/layout/orgChart1"/>
    <dgm:cxn modelId="{0F882E6B-8E20-4177-B942-63024A8B5285}" type="presOf" srcId="{0CB46B86-AA6B-4D39-A046-8A464ADCE3D1}" destId="{5E6B434F-E590-46B3-828E-CBBCCA92B740}" srcOrd="0" destOrd="0" presId="urn:microsoft.com/office/officeart/2005/8/layout/orgChart1"/>
    <dgm:cxn modelId="{5F74A90C-7EA2-4A55-B101-FB332E672DF3}" type="presOf" srcId="{A5AD1CAE-EE7D-4489-8080-56DE9F1DFE21}" destId="{F3F569D6-58B2-458B-8E4A-2E34643326A1}" srcOrd="0" destOrd="0" presId="urn:microsoft.com/office/officeart/2005/8/layout/orgChart1"/>
    <dgm:cxn modelId="{E5C82C8C-0D29-4C42-B670-EEA84213CF67}" type="presOf" srcId="{62C90A2C-5D67-4A38-B828-A7F726DC2194}" destId="{FE603459-6B98-40AE-AA12-8896A824AF60}" srcOrd="0" destOrd="0" presId="urn:microsoft.com/office/officeart/2005/8/layout/orgChart1"/>
    <dgm:cxn modelId="{CE7069A4-7573-432B-BEC8-B10BDE4D473D}" srcId="{A9623104-E8CB-404F-A867-ABD783D1909C}" destId="{5A23305D-2F9A-4D12-B9C7-F5F101C59F9C}" srcOrd="0" destOrd="0" parTransId="{62C90A2C-5D67-4A38-B828-A7F726DC2194}" sibTransId="{A1C5AE29-53C9-43EC-9F86-B3EAFFD10CEC}"/>
    <dgm:cxn modelId="{C3CB51C6-5DC8-4EB6-8356-61FCD590A316}" type="presOf" srcId="{A9623104-E8CB-404F-A867-ABD783D1909C}" destId="{26B14281-70D7-4BC6-885C-0B8737F8220F}" srcOrd="0" destOrd="0" presId="urn:microsoft.com/office/officeart/2005/8/layout/orgChart1"/>
    <dgm:cxn modelId="{10FD5EF5-C61B-4969-BF89-FF320101F5D1}" srcId="{A9623104-E8CB-404F-A867-ABD783D1909C}" destId="{A5AD1CAE-EE7D-4489-8080-56DE9F1DFE21}" srcOrd="1" destOrd="0" parTransId="{0CB46B86-AA6B-4D39-A046-8A464ADCE3D1}" sibTransId="{67ACCBBD-9567-4527-A90F-B374A0153D99}"/>
    <dgm:cxn modelId="{3BB28BDD-E940-4F85-AAD4-B95479A9ACB3}" type="presOf" srcId="{5A23305D-2F9A-4D12-B9C7-F5F101C59F9C}" destId="{7CA663A9-B657-41DF-B19D-27CB9CCFCB15}" srcOrd="1" destOrd="0" presId="urn:microsoft.com/office/officeart/2005/8/layout/orgChart1"/>
    <dgm:cxn modelId="{C2FD214D-7042-413E-BE07-EB94CDD74D3D}" type="presParOf" srcId="{335E93FB-6FCD-4A29-A70D-88AD26931415}" destId="{D2537ECA-6FAB-4086-92AC-072BD477A139}" srcOrd="0" destOrd="0" presId="urn:microsoft.com/office/officeart/2005/8/layout/orgChart1"/>
    <dgm:cxn modelId="{43555387-DBC8-42FA-BE8D-D3CFD617FC72}" type="presParOf" srcId="{D2537ECA-6FAB-4086-92AC-072BD477A139}" destId="{63423360-31FD-4508-8270-C21B4F89FC86}" srcOrd="0" destOrd="0" presId="urn:microsoft.com/office/officeart/2005/8/layout/orgChart1"/>
    <dgm:cxn modelId="{C8E97B52-A022-403B-B85D-B6C9AED1E460}" type="presParOf" srcId="{63423360-31FD-4508-8270-C21B4F89FC86}" destId="{26B14281-70D7-4BC6-885C-0B8737F8220F}" srcOrd="0" destOrd="0" presId="urn:microsoft.com/office/officeart/2005/8/layout/orgChart1"/>
    <dgm:cxn modelId="{6D336F35-F3A1-44CF-A91C-35290E36FEBB}" type="presParOf" srcId="{63423360-31FD-4508-8270-C21B4F89FC86}" destId="{B0A6B373-20D4-4DFE-B003-39F1408ED5FE}" srcOrd="1" destOrd="0" presId="urn:microsoft.com/office/officeart/2005/8/layout/orgChart1"/>
    <dgm:cxn modelId="{B944A700-EFFE-49A1-A874-DC0E6DB47FBB}" type="presParOf" srcId="{D2537ECA-6FAB-4086-92AC-072BD477A139}" destId="{98D8303C-85E3-4112-83D3-4A2AE1FE876F}" srcOrd="1" destOrd="0" presId="urn:microsoft.com/office/officeart/2005/8/layout/orgChart1"/>
    <dgm:cxn modelId="{FA86FA1E-04EF-46A8-A1A5-1FD6D2A0CA2F}" type="presParOf" srcId="{98D8303C-85E3-4112-83D3-4A2AE1FE876F}" destId="{FE603459-6B98-40AE-AA12-8896A824AF60}" srcOrd="0" destOrd="0" presId="urn:microsoft.com/office/officeart/2005/8/layout/orgChart1"/>
    <dgm:cxn modelId="{C3A52108-4AB3-4E08-967C-DCE83E8E1FA7}" type="presParOf" srcId="{98D8303C-85E3-4112-83D3-4A2AE1FE876F}" destId="{F1930322-0FB2-444F-90AB-76E795F0D07A}" srcOrd="1" destOrd="0" presId="urn:microsoft.com/office/officeart/2005/8/layout/orgChart1"/>
    <dgm:cxn modelId="{822B562C-960B-400F-91A1-14DD1F907BDC}" type="presParOf" srcId="{F1930322-0FB2-444F-90AB-76E795F0D07A}" destId="{DCFA68F3-3EBF-4426-A262-313DD1E96458}" srcOrd="0" destOrd="0" presId="urn:microsoft.com/office/officeart/2005/8/layout/orgChart1"/>
    <dgm:cxn modelId="{5BEDE23B-E935-41B2-8429-B2303691F757}" type="presParOf" srcId="{DCFA68F3-3EBF-4426-A262-313DD1E96458}" destId="{1014A103-E705-4549-95FC-88FEE8BC9712}" srcOrd="0" destOrd="0" presId="urn:microsoft.com/office/officeart/2005/8/layout/orgChart1"/>
    <dgm:cxn modelId="{586A5CD4-1D41-4E46-81E9-735519937094}" type="presParOf" srcId="{DCFA68F3-3EBF-4426-A262-313DD1E96458}" destId="{7CA663A9-B657-41DF-B19D-27CB9CCFCB15}" srcOrd="1" destOrd="0" presId="urn:microsoft.com/office/officeart/2005/8/layout/orgChart1"/>
    <dgm:cxn modelId="{9109721F-E9F5-4E62-9D35-9027EC9C87B4}" type="presParOf" srcId="{F1930322-0FB2-444F-90AB-76E795F0D07A}" destId="{5CB95782-9568-4027-B850-9F678CCC1B35}" srcOrd="1" destOrd="0" presId="urn:microsoft.com/office/officeart/2005/8/layout/orgChart1"/>
    <dgm:cxn modelId="{36E6AA83-A229-4C21-9306-377E08210F21}" type="presParOf" srcId="{F1930322-0FB2-444F-90AB-76E795F0D07A}" destId="{2D7B843A-A7CB-4FBC-B8C1-6C158AE431BF}" srcOrd="2" destOrd="0" presId="urn:microsoft.com/office/officeart/2005/8/layout/orgChart1"/>
    <dgm:cxn modelId="{6DF1C07B-1524-4AF0-B02C-162EE305AE37}" type="presParOf" srcId="{98D8303C-85E3-4112-83D3-4A2AE1FE876F}" destId="{5E6B434F-E590-46B3-828E-CBBCCA92B740}" srcOrd="2" destOrd="0" presId="urn:microsoft.com/office/officeart/2005/8/layout/orgChart1"/>
    <dgm:cxn modelId="{0C29AE7E-4F83-4839-A848-427E199E9619}" type="presParOf" srcId="{98D8303C-85E3-4112-83D3-4A2AE1FE876F}" destId="{8BEBE02E-E3DB-4B1D-B94E-7467C5A34462}" srcOrd="3" destOrd="0" presId="urn:microsoft.com/office/officeart/2005/8/layout/orgChart1"/>
    <dgm:cxn modelId="{4082CE7C-2534-4E8E-B6E7-EDFA1CF14021}" type="presParOf" srcId="{8BEBE02E-E3DB-4B1D-B94E-7467C5A34462}" destId="{E61AA6DA-1D32-4F0D-B08D-332C336D6DA1}" srcOrd="0" destOrd="0" presId="urn:microsoft.com/office/officeart/2005/8/layout/orgChart1"/>
    <dgm:cxn modelId="{9DFE55D3-AF6F-4977-8972-50F2D3674EEC}" type="presParOf" srcId="{E61AA6DA-1D32-4F0D-B08D-332C336D6DA1}" destId="{F3F569D6-58B2-458B-8E4A-2E34643326A1}" srcOrd="0" destOrd="0" presId="urn:microsoft.com/office/officeart/2005/8/layout/orgChart1"/>
    <dgm:cxn modelId="{4F9A4A40-4728-4664-B0F2-D140BE9E0EFC}" type="presParOf" srcId="{E61AA6DA-1D32-4F0D-B08D-332C336D6DA1}" destId="{2FB44B5D-A63C-460F-901D-CD7F44C32954}" srcOrd="1" destOrd="0" presId="urn:microsoft.com/office/officeart/2005/8/layout/orgChart1"/>
    <dgm:cxn modelId="{5EB08F95-DF7B-4891-95D6-3A1E6ED9F585}" type="presParOf" srcId="{8BEBE02E-E3DB-4B1D-B94E-7467C5A34462}" destId="{64B2DCD3-DF74-4F90-8C41-07772FB8A838}" srcOrd="1" destOrd="0" presId="urn:microsoft.com/office/officeart/2005/8/layout/orgChart1"/>
    <dgm:cxn modelId="{80A9183D-5385-4633-B5C3-3B49CB370780}" type="presParOf" srcId="{8BEBE02E-E3DB-4B1D-B94E-7467C5A34462}" destId="{575EFC41-5461-4D2C-8730-1A6779F13AD0}" srcOrd="2" destOrd="0" presId="urn:microsoft.com/office/officeart/2005/8/layout/orgChart1"/>
    <dgm:cxn modelId="{CF87B4D2-743F-4530-A6C2-A65EF565D438}" type="presParOf" srcId="{D2537ECA-6FAB-4086-92AC-072BD477A139}" destId="{C5C6C06A-FF2D-419A-ADDD-EC946503DA2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6B434F-E590-46B3-828E-CBBCCA92B740}">
      <dsp:nvSpPr>
        <dsp:cNvPr id="0" name=""/>
        <dsp:cNvSpPr/>
      </dsp:nvSpPr>
      <dsp:spPr>
        <a:xfrm>
          <a:off x="5514975" y="1519964"/>
          <a:ext cx="2489844" cy="6383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9154"/>
              </a:lnTo>
              <a:lnTo>
                <a:pt x="2489844" y="319154"/>
              </a:lnTo>
              <a:lnTo>
                <a:pt x="2489844" y="638308"/>
              </a:lnTo>
            </a:path>
          </a:pathLst>
        </a:custGeom>
        <a:noFill/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603459-6B98-40AE-AA12-8896A824AF60}">
      <dsp:nvSpPr>
        <dsp:cNvPr id="0" name=""/>
        <dsp:cNvSpPr/>
      </dsp:nvSpPr>
      <dsp:spPr>
        <a:xfrm>
          <a:off x="3066438" y="1519964"/>
          <a:ext cx="2448536" cy="638308"/>
        </a:xfrm>
        <a:custGeom>
          <a:avLst/>
          <a:gdLst/>
          <a:ahLst/>
          <a:cxnLst/>
          <a:rect l="0" t="0" r="0" b="0"/>
          <a:pathLst>
            <a:path>
              <a:moveTo>
                <a:pt x="2448536" y="0"/>
              </a:moveTo>
              <a:lnTo>
                <a:pt x="2448536" y="319154"/>
              </a:lnTo>
              <a:lnTo>
                <a:pt x="0" y="319154"/>
              </a:lnTo>
              <a:lnTo>
                <a:pt x="0" y="638308"/>
              </a:lnTo>
            </a:path>
          </a:pathLst>
        </a:custGeom>
        <a:noFill/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B14281-70D7-4BC6-885C-0B8737F8220F}">
      <dsp:nvSpPr>
        <dsp:cNvPr id="0" name=""/>
        <dsp:cNvSpPr/>
      </dsp:nvSpPr>
      <dsp:spPr>
        <a:xfrm>
          <a:off x="3334847" y="182"/>
          <a:ext cx="4360255" cy="151978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1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6500" kern="1200" dirty="0" smtClean="0"/>
            <a:t>КАЗКИ</a:t>
          </a:r>
          <a:endParaRPr lang="uk-UA" sz="6500" kern="1200" dirty="0"/>
        </a:p>
      </dsp:txBody>
      <dsp:txXfrm>
        <a:off x="3334847" y="182"/>
        <a:ext cx="4360255" cy="1519782"/>
      </dsp:txXfrm>
    </dsp:sp>
    <dsp:sp modelId="{1014A103-E705-4549-95FC-88FEE8BC9712}">
      <dsp:nvSpPr>
        <dsp:cNvPr id="0" name=""/>
        <dsp:cNvSpPr/>
      </dsp:nvSpPr>
      <dsp:spPr>
        <a:xfrm>
          <a:off x="895748" y="2158273"/>
          <a:ext cx="4341379" cy="1519782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3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6500" kern="1200" dirty="0" smtClean="0"/>
            <a:t>народні</a:t>
          </a:r>
          <a:endParaRPr lang="uk-UA" sz="6500" kern="1200" dirty="0"/>
        </a:p>
      </dsp:txBody>
      <dsp:txXfrm>
        <a:off x="895748" y="2158273"/>
        <a:ext cx="4341379" cy="1519782"/>
      </dsp:txXfrm>
    </dsp:sp>
    <dsp:sp modelId="{F3F569D6-58B2-458B-8E4A-2E34643326A1}">
      <dsp:nvSpPr>
        <dsp:cNvPr id="0" name=""/>
        <dsp:cNvSpPr/>
      </dsp:nvSpPr>
      <dsp:spPr>
        <a:xfrm>
          <a:off x="5875436" y="2158273"/>
          <a:ext cx="4258764" cy="1519782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3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6500" kern="1200" dirty="0" smtClean="0"/>
            <a:t>літературні</a:t>
          </a:r>
          <a:endParaRPr lang="uk-UA" sz="6500" kern="1200" dirty="0"/>
        </a:p>
      </dsp:txBody>
      <dsp:txXfrm>
        <a:off x="5875436" y="2158273"/>
        <a:ext cx="4258764" cy="15197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676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791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020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271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649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273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400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514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909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690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509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22296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5400" dirty="0" smtClean="0"/>
              <a:t>Літературні  казки</a:t>
            </a:r>
            <a:endParaRPr lang="uk-UA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uk-UA" sz="4000" dirty="0" smtClean="0"/>
              <a:t>ІІІ тиждень</a:t>
            </a:r>
          </a:p>
          <a:p>
            <a:pPr algn="ctr"/>
            <a:r>
              <a:rPr lang="uk-UA" sz="4000" dirty="0" smtClean="0"/>
              <a:t>Урок № </a:t>
            </a:r>
            <a:r>
              <a:rPr lang="uk-UA" sz="4000" dirty="0" smtClean="0"/>
              <a:t>3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3292352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5400" dirty="0" smtClean="0"/>
              <a:t>Крок </a:t>
            </a:r>
            <a:r>
              <a:rPr lang="uk-UA" sz="5400" dirty="0" smtClean="0"/>
              <a:t>6.  </a:t>
            </a:r>
            <a:r>
              <a:rPr lang="uk-UA" sz="4400" dirty="0" smtClean="0"/>
              <a:t>приготуйся  до  читання  казки</a:t>
            </a:r>
            <a:endParaRPr lang="uk-UA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1192" y="1970467"/>
            <a:ext cx="11029615" cy="4887533"/>
          </a:xfrm>
        </p:spPr>
        <p:txBody>
          <a:bodyPr numCol="2">
            <a:noAutofit/>
          </a:bodyPr>
          <a:lstStyle/>
          <a:p>
            <a:pPr algn="just"/>
            <a:r>
              <a:rPr lang="uk-UA" sz="4000" dirty="0" smtClean="0"/>
              <a:t>Помаленьку</a:t>
            </a:r>
          </a:p>
          <a:p>
            <a:pPr algn="just"/>
            <a:r>
              <a:rPr lang="uk-UA" sz="4000" dirty="0" smtClean="0"/>
              <a:t>Небораче</a:t>
            </a:r>
          </a:p>
          <a:p>
            <a:pPr algn="just"/>
            <a:r>
              <a:rPr lang="uk-UA" sz="4000" dirty="0" smtClean="0"/>
              <a:t>Дріжджі</a:t>
            </a:r>
          </a:p>
          <a:p>
            <a:pPr algn="just"/>
            <a:r>
              <a:rPr lang="uk-UA" sz="4000" dirty="0" err="1" smtClean="0"/>
              <a:t>Прудкіший</a:t>
            </a:r>
            <a:endParaRPr lang="uk-UA" sz="4000" dirty="0" smtClean="0"/>
          </a:p>
          <a:p>
            <a:pPr algn="just"/>
            <a:r>
              <a:rPr lang="uk-UA" sz="4000" dirty="0" smtClean="0"/>
              <a:t>Наввипередки </a:t>
            </a:r>
          </a:p>
          <a:p>
            <a:pPr algn="just"/>
            <a:endParaRPr lang="uk-UA" sz="4000" dirty="0"/>
          </a:p>
          <a:p>
            <a:pPr algn="just"/>
            <a:r>
              <a:rPr lang="uk-UA" sz="4000" dirty="0" smtClean="0"/>
              <a:t>Щодуху</a:t>
            </a:r>
          </a:p>
          <a:p>
            <a:pPr algn="just"/>
            <a:r>
              <a:rPr lang="uk-UA" sz="4000" dirty="0" smtClean="0"/>
              <a:t>Курява</a:t>
            </a:r>
          </a:p>
          <a:p>
            <a:pPr algn="just"/>
            <a:r>
              <a:rPr lang="uk-UA" sz="4000" dirty="0" smtClean="0"/>
              <a:t>Пеньок</a:t>
            </a:r>
          </a:p>
          <a:p>
            <a:pPr algn="just"/>
            <a:r>
              <a:rPr lang="uk-UA" sz="4000" dirty="0" smtClean="0"/>
              <a:t>Побиймося</a:t>
            </a:r>
          </a:p>
          <a:p>
            <a:pPr algn="just"/>
            <a:r>
              <a:rPr lang="uk-UA" sz="4000" dirty="0" smtClean="0"/>
              <a:t>Об заклад</a:t>
            </a:r>
            <a:endParaRPr lang="uk-UA" sz="4000" dirty="0" smtClean="0"/>
          </a:p>
        </p:txBody>
      </p:sp>
    </p:spTree>
    <p:extLst>
      <p:ext uri="{BB962C8B-B14F-4D97-AF65-F5344CB8AC3E}">
        <p14:creationId xmlns:p14="http://schemas.microsoft.com/office/powerpoint/2010/main" val="1066007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 smtClean="0"/>
              <a:t>Крок </a:t>
            </a:r>
            <a:r>
              <a:rPr lang="uk-UA" sz="5400" dirty="0" smtClean="0"/>
              <a:t>6.            </a:t>
            </a:r>
            <a:r>
              <a:rPr lang="uk-UA" sz="6000" dirty="0" smtClean="0"/>
              <a:t>тлумач</a:t>
            </a:r>
            <a:endParaRPr lang="uk-UA" sz="6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1192" y="1970467"/>
            <a:ext cx="11029615" cy="4887533"/>
          </a:xfrm>
        </p:spPr>
        <p:txBody>
          <a:bodyPr numCol="1">
            <a:noAutofit/>
          </a:bodyPr>
          <a:lstStyle/>
          <a:p>
            <a:pPr algn="just"/>
            <a:r>
              <a:rPr lang="uk-UA" sz="3200" dirty="0" smtClean="0"/>
              <a:t>Неборак – людина, що викликає співчуття. </a:t>
            </a:r>
          </a:p>
          <a:p>
            <a:pPr algn="just"/>
            <a:r>
              <a:rPr lang="uk-UA" sz="3200" dirty="0" smtClean="0"/>
              <a:t>Дріжджі – грибки, необхідні для випікання хліба.</a:t>
            </a:r>
          </a:p>
          <a:p>
            <a:pPr algn="just"/>
            <a:r>
              <a:rPr lang="uk-UA" sz="3200" dirty="0" err="1" smtClean="0"/>
              <a:t>Прудкіший</a:t>
            </a:r>
            <a:r>
              <a:rPr lang="uk-UA" sz="3200" dirty="0" smtClean="0"/>
              <a:t> – швидший, спритніший.</a:t>
            </a:r>
          </a:p>
          <a:p>
            <a:pPr algn="just"/>
            <a:r>
              <a:rPr lang="uk-UA" sz="3200" dirty="0" smtClean="0"/>
              <a:t>Наввипередки – хто швидше?</a:t>
            </a:r>
          </a:p>
          <a:p>
            <a:pPr algn="just"/>
            <a:r>
              <a:rPr lang="uk-UA" sz="3200" dirty="0" smtClean="0"/>
              <a:t>Щодуху – з усієї сили.</a:t>
            </a:r>
          </a:p>
          <a:p>
            <a:pPr algn="just"/>
            <a:r>
              <a:rPr lang="uk-UA" sz="3200" dirty="0" smtClean="0"/>
              <a:t>Курява – пилюка.</a:t>
            </a:r>
          </a:p>
          <a:p>
            <a:pPr algn="just"/>
            <a:r>
              <a:rPr lang="uk-UA" sz="3200" dirty="0" smtClean="0"/>
              <a:t>Битися об заклад – сперечатися.</a:t>
            </a:r>
          </a:p>
        </p:txBody>
      </p:sp>
    </p:spTree>
    <p:extLst>
      <p:ext uri="{BB962C8B-B14F-4D97-AF65-F5344CB8AC3E}">
        <p14:creationId xmlns:p14="http://schemas.microsoft.com/office/powerpoint/2010/main" val="586504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 smtClean="0"/>
              <a:t>Крок </a:t>
            </a:r>
            <a:r>
              <a:rPr lang="uk-UA" sz="5400" dirty="0" smtClean="0"/>
              <a:t>7.       </a:t>
            </a:r>
            <a:r>
              <a:rPr lang="uk-UA" sz="6000" dirty="0" smtClean="0"/>
              <a:t>читання казки</a:t>
            </a:r>
            <a:endParaRPr lang="uk-UA" sz="6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1192" y="1970467"/>
            <a:ext cx="11029615" cy="4887533"/>
          </a:xfrm>
        </p:spPr>
        <p:txBody>
          <a:bodyPr numCol="1">
            <a:noAutofit/>
          </a:bodyPr>
          <a:lstStyle/>
          <a:p>
            <a:pPr algn="just"/>
            <a:r>
              <a:rPr lang="uk-UA" sz="3200" dirty="0" smtClean="0"/>
              <a:t>Прочитай казку Івана Франка «Лисичка і Рак»: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3200" dirty="0" smtClean="0"/>
              <a:t>Самостійно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3200" dirty="0" smtClean="0"/>
              <a:t>В особах з кимось з родичів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uk-UA" sz="3200" dirty="0" smtClean="0"/>
              <a:t>Дай відповіді на запитання 1-3 на стор.131.</a:t>
            </a:r>
          </a:p>
        </p:txBody>
      </p:sp>
    </p:spTree>
    <p:extLst>
      <p:ext uri="{BB962C8B-B14F-4D97-AF65-F5344CB8AC3E}">
        <p14:creationId xmlns:p14="http://schemas.microsoft.com/office/powerpoint/2010/main" val="3153015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5400" dirty="0" smtClean="0"/>
              <a:t>Урок закінчено!</a:t>
            </a:r>
            <a:endParaRPr lang="uk-UA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uk-UA" sz="4000" dirty="0" smtClean="0"/>
              <a:t>Дякую за роботу!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410648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dirty="0" smtClean="0"/>
              <a:t>ПРИГОТУЙ                      ВЧИСЬ</a:t>
            </a:r>
            <a:endParaRPr lang="uk-UA" sz="48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73611" y="2485581"/>
            <a:ext cx="5422390" cy="2279603"/>
          </a:xfrm>
        </p:spPr>
        <p:txBody>
          <a:bodyPr>
            <a:normAutofit/>
          </a:bodyPr>
          <a:lstStyle/>
          <a:p>
            <a:r>
              <a:rPr lang="uk-UA" sz="4000" dirty="0" smtClean="0"/>
              <a:t>Підручник з читання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88417" y="2073456"/>
            <a:ext cx="5422392" cy="4404617"/>
          </a:xfrm>
        </p:spPr>
        <p:txBody>
          <a:bodyPr>
            <a:normAutofit/>
          </a:bodyPr>
          <a:lstStyle/>
          <a:p>
            <a:r>
              <a:rPr lang="uk-UA" sz="4000" dirty="0" smtClean="0"/>
              <a:t>Читати інтоновано</a:t>
            </a:r>
          </a:p>
          <a:p>
            <a:r>
              <a:rPr lang="uk-UA" sz="4000" dirty="0" smtClean="0"/>
              <a:t>Читати в особах</a:t>
            </a:r>
          </a:p>
          <a:p>
            <a:r>
              <a:rPr lang="uk-UA" sz="4000" dirty="0" smtClean="0"/>
              <a:t>Розрізняти народні і літературні казки</a:t>
            </a:r>
            <a:endParaRPr lang="uk-UA" sz="4000" dirty="0" smtClean="0"/>
          </a:p>
        </p:txBody>
      </p:sp>
    </p:spTree>
    <p:extLst>
      <p:ext uri="{BB962C8B-B14F-4D97-AF65-F5344CB8AC3E}">
        <p14:creationId xmlns:p14="http://schemas.microsoft.com/office/powerpoint/2010/main" val="1312656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 smtClean="0"/>
              <a:t>Крок 1</a:t>
            </a:r>
            <a:r>
              <a:rPr lang="uk-UA" sz="4400" dirty="0" smtClean="0"/>
              <a:t>.          </a:t>
            </a:r>
            <a:r>
              <a:rPr lang="uk-UA" sz="6000" dirty="0" smtClean="0"/>
              <a:t>Пригадай</a:t>
            </a:r>
            <a:endParaRPr lang="uk-UA" sz="6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uk-UA" sz="3600" dirty="0" smtClean="0"/>
              <a:t>Які казки називаються народними?</a:t>
            </a:r>
            <a:endParaRPr lang="uk-UA" sz="36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uk-UA" sz="3600" dirty="0" smtClean="0"/>
              <a:t>Які народні казки ти знаєш?</a:t>
            </a:r>
            <a:endParaRPr lang="uk-UA" sz="3600" dirty="0" smtClean="0"/>
          </a:p>
          <a:p>
            <a:pPr algn="just">
              <a:buFont typeface="Courier New" panose="02070309020205020404" pitchFamily="49" charset="0"/>
              <a:buChar char="o"/>
            </a:pPr>
            <a:r>
              <a:rPr lang="uk-UA" sz="3600" dirty="0" smtClean="0"/>
              <a:t>Хто, найчастіше, є героями народних казок?</a:t>
            </a:r>
            <a:endParaRPr lang="uk-UA" sz="3600" dirty="0" smtClean="0"/>
          </a:p>
        </p:txBody>
      </p:sp>
    </p:spTree>
    <p:extLst>
      <p:ext uri="{BB962C8B-B14F-4D97-AF65-F5344CB8AC3E}">
        <p14:creationId xmlns:p14="http://schemas.microsoft.com/office/powerpoint/2010/main" val="418372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 smtClean="0"/>
              <a:t>Крок 2.</a:t>
            </a:r>
            <a:r>
              <a:rPr lang="uk-UA" sz="4800" dirty="0" smtClean="0"/>
              <a:t>          </a:t>
            </a:r>
            <a:r>
              <a:rPr lang="uk-UA" sz="6000" dirty="0" smtClean="0"/>
              <a:t>Пригадай</a:t>
            </a:r>
            <a:endParaRPr lang="uk-UA" sz="6000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5013867"/>
              </p:ext>
            </p:extLst>
          </p:nvPr>
        </p:nvGraphicFramePr>
        <p:xfrm>
          <a:off x="581025" y="2181225"/>
          <a:ext cx="11029950" cy="3678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479183" y="5970789"/>
            <a:ext cx="1152520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Чим </a:t>
            </a:r>
            <a:r>
              <a:rPr lang="ru-RU" sz="4000" b="0" cap="none" spc="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народні</a:t>
            </a:r>
            <a:r>
              <a:rPr lang="ru-RU" sz="40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ru-RU" sz="4000" b="0" cap="none" spc="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казки</a:t>
            </a:r>
            <a:r>
              <a:rPr lang="ru-RU" sz="40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ru-RU" sz="4000" b="0" cap="none" spc="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відрізняються</a:t>
            </a:r>
            <a:r>
              <a:rPr lang="ru-RU" sz="40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ru-RU" sz="4000" b="0" cap="none" spc="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від</a:t>
            </a:r>
            <a:r>
              <a:rPr lang="ru-RU" sz="40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ru-RU" sz="4000" b="0" cap="none" spc="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літературних</a:t>
            </a:r>
            <a:r>
              <a:rPr lang="ru-RU" sz="40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?</a:t>
            </a:r>
            <a:endParaRPr lang="ru-RU" sz="40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99333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5400" dirty="0" smtClean="0"/>
              <a:t>Крок 3. Працюємо з підручником</a:t>
            </a:r>
            <a:endParaRPr lang="uk-UA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1192" y="1970467"/>
            <a:ext cx="11029615" cy="3412901"/>
          </a:xfrm>
        </p:spPr>
        <p:txBody>
          <a:bodyPr>
            <a:noAutofit/>
          </a:bodyPr>
          <a:lstStyle/>
          <a:p>
            <a:pPr algn="just"/>
            <a:r>
              <a:rPr lang="uk-UA" sz="4000" dirty="0" smtClean="0"/>
              <a:t>Відкрий </a:t>
            </a:r>
            <a:r>
              <a:rPr lang="uk-UA" sz="4000" dirty="0" err="1" smtClean="0"/>
              <a:t>стор</a:t>
            </a:r>
            <a:r>
              <a:rPr lang="uk-UA" sz="4000" dirty="0" smtClean="0"/>
              <a:t>. </a:t>
            </a:r>
            <a:r>
              <a:rPr lang="uk-UA" sz="4000" dirty="0" smtClean="0"/>
              <a:t>129.</a:t>
            </a:r>
            <a:endParaRPr lang="uk-UA" sz="4000" dirty="0" smtClean="0"/>
          </a:p>
          <a:p>
            <a:pPr algn="just"/>
            <a:r>
              <a:rPr lang="uk-UA" sz="4000" dirty="0" smtClean="0"/>
              <a:t>Прочитай </a:t>
            </a:r>
            <a:r>
              <a:rPr lang="uk-UA" sz="4000" dirty="0" smtClean="0"/>
              <a:t>статтю «Літературні казки».</a:t>
            </a:r>
            <a:endParaRPr lang="uk-UA" sz="4000" dirty="0" smtClean="0"/>
          </a:p>
        </p:txBody>
      </p:sp>
    </p:spTree>
    <p:extLst>
      <p:ext uri="{BB962C8B-B14F-4D97-AF65-F5344CB8AC3E}">
        <p14:creationId xmlns:p14="http://schemas.microsoft.com/office/powerpoint/2010/main" val="288170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5400" dirty="0" smtClean="0"/>
              <a:t>Крок 4</a:t>
            </a:r>
            <a:r>
              <a:rPr lang="uk-UA" sz="5400" dirty="0" smtClean="0"/>
              <a:t>.   Знайомство  з  автором</a:t>
            </a:r>
            <a:endParaRPr lang="uk-UA" sz="54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6169" y="2201336"/>
            <a:ext cx="3824792" cy="4366889"/>
          </a:xfrm>
        </p:spPr>
      </p:pic>
      <p:sp>
        <p:nvSpPr>
          <p:cNvPr id="6" name="Прямоугольник 5"/>
          <p:cNvSpPr/>
          <p:nvPr/>
        </p:nvSpPr>
        <p:spPr>
          <a:xfrm>
            <a:off x="2436174" y="1911268"/>
            <a:ext cx="37908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Іван</a:t>
            </a:r>
            <a:r>
              <a:rPr lang="ru-RU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Франко</a:t>
            </a:r>
            <a:endParaRPr lang="ru-RU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8361" y="3029910"/>
            <a:ext cx="7084264" cy="35394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ru-RU" sz="2800" dirty="0" err="1" smtClean="0"/>
              <a:t>Народився</a:t>
            </a:r>
            <a:r>
              <a:rPr lang="ru-RU" sz="2800" dirty="0" smtClean="0"/>
              <a:t> </a:t>
            </a:r>
            <a:r>
              <a:rPr lang="ru-RU" sz="2800" dirty="0"/>
              <a:t>на </a:t>
            </a:r>
            <a:r>
              <a:rPr lang="ru-RU" sz="2800" dirty="0" err="1" smtClean="0"/>
              <a:t>Львівщині</a:t>
            </a:r>
            <a:r>
              <a:rPr lang="ru-RU" sz="2800" dirty="0" smtClean="0"/>
              <a:t> в </a:t>
            </a:r>
            <a:r>
              <a:rPr lang="ru-RU" sz="2800" dirty="0" err="1"/>
              <a:t>родині</a:t>
            </a:r>
            <a:r>
              <a:rPr lang="ru-RU" sz="2800" dirty="0"/>
              <a:t> коваля. </a:t>
            </a:r>
            <a:r>
              <a:rPr lang="ru-RU" sz="2800" dirty="0" err="1"/>
              <a:t>Змалку</a:t>
            </a:r>
            <a:r>
              <a:rPr lang="ru-RU" sz="2800" dirty="0"/>
              <a:t> </a:t>
            </a:r>
            <a:r>
              <a:rPr lang="ru-RU" sz="2800" dirty="0" err="1"/>
              <a:t>майбутній</a:t>
            </a:r>
            <a:r>
              <a:rPr lang="ru-RU" sz="2800" dirty="0"/>
              <a:t> </a:t>
            </a:r>
            <a:r>
              <a:rPr lang="ru-RU" sz="2800" dirty="0" err="1"/>
              <a:t>письменник</a:t>
            </a:r>
            <a:r>
              <a:rPr lang="ru-RU" sz="2800" dirty="0"/>
              <a:t> </a:t>
            </a:r>
            <a:r>
              <a:rPr lang="ru-RU" sz="2800" dirty="0" err="1"/>
              <a:t>виявляв</a:t>
            </a:r>
            <a:r>
              <a:rPr lang="ru-RU" sz="2800" dirty="0"/>
              <a:t> </a:t>
            </a:r>
            <a:r>
              <a:rPr lang="ru-RU" sz="2800" dirty="0" err="1"/>
              <a:t>неабияку</a:t>
            </a:r>
            <a:r>
              <a:rPr lang="ru-RU" sz="2800" dirty="0"/>
              <a:t> </a:t>
            </a:r>
            <a:r>
              <a:rPr lang="ru-RU" sz="2800" dirty="0" err="1"/>
              <a:t>допитливість</a:t>
            </a:r>
            <a:r>
              <a:rPr lang="ru-RU" sz="2800" dirty="0"/>
              <a:t>, тому батьки </a:t>
            </a:r>
            <a:r>
              <a:rPr lang="ru-RU" sz="2800" dirty="0" err="1"/>
              <a:t>намагалися</a:t>
            </a:r>
            <a:r>
              <a:rPr lang="ru-RU" sz="2800" dirty="0"/>
              <a:t> </a:t>
            </a:r>
            <a:r>
              <a:rPr lang="ru-RU" sz="2800" dirty="0" err="1"/>
              <a:t>влаштувати</a:t>
            </a:r>
            <a:r>
              <a:rPr lang="ru-RU" sz="2800" dirty="0"/>
              <a:t> </a:t>
            </a:r>
            <a:r>
              <a:rPr lang="ru-RU" sz="2800" dirty="0" err="1"/>
              <a:t>сина</a:t>
            </a:r>
            <a:r>
              <a:rPr lang="ru-RU" sz="2800" dirty="0"/>
              <a:t> до </a:t>
            </a:r>
            <a:r>
              <a:rPr lang="ru-RU" sz="2800" dirty="0" err="1"/>
              <a:t>найкращої</a:t>
            </a:r>
            <a:r>
              <a:rPr lang="ru-RU" sz="2800" dirty="0"/>
              <a:t> </a:t>
            </a:r>
            <a:r>
              <a:rPr lang="ru-RU" sz="2800" dirty="0" err="1"/>
              <a:t>школи</a:t>
            </a:r>
            <a:r>
              <a:rPr lang="ru-RU" sz="2800" dirty="0" smtClean="0"/>
              <a:t>.</a:t>
            </a:r>
          </a:p>
          <a:p>
            <a:pPr algn="just"/>
            <a:r>
              <a:rPr lang="uk-UA" sz="2800" dirty="0" smtClean="0"/>
              <a:t>Мав </a:t>
            </a:r>
            <a:r>
              <a:rPr lang="uk-UA" sz="2800" dirty="0"/>
              <a:t>надзвичайну </a:t>
            </a:r>
            <a:r>
              <a:rPr lang="uk-UA" sz="2800" dirty="0" smtClean="0"/>
              <a:t>пам'ять. Знав 14 мов. Вчився у Львівському, Чернівецькому, Віденському університетах.</a:t>
            </a:r>
            <a:endParaRPr lang="ru-RU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5401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5400" dirty="0" smtClean="0"/>
              <a:t>Крок 4</a:t>
            </a:r>
            <a:r>
              <a:rPr lang="uk-UA" sz="5400" dirty="0" smtClean="0"/>
              <a:t>.   Знайомство  з  автором</a:t>
            </a:r>
            <a:endParaRPr lang="uk-UA" sz="5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81193" y="2111184"/>
            <a:ext cx="7055980" cy="310854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uk-UA" sz="2800" dirty="0" smtClean="0"/>
              <a:t>Мав науковий </a:t>
            </a:r>
            <a:r>
              <a:rPr lang="uk-UA" sz="2800" dirty="0"/>
              <a:t>ступінь доктора філософії</a:t>
            </a:r>
            <a:r>
              <a:rPr lang="uk-UA" sz="2800" dirty="0" smtClean="0"/>
              <a:t>. </a:t>
            </a:r>
            <a:r>
              <a:rPr lang="ru-RU" sz="2800" dirty="0" err="1"/>
              <a:t>Харківський</a:t>
            </a:r>
            <a:r>
              <a:rPr lang="ru-RU" sz="2800" dirty="0"/>
              <a:t> </a:t>
            </a:r>
            <a:r>
              <a:rPr lang="ru-RU" sz="2800" dirty="0" err="1"/>
              <a:t>університет</a:t>
            </a:r>
            <a:r>
              <a:rPr lang="ru-RU" sz="2800" dirty="0"/>
              <a:t> </a:t>
            </a:r>
            <a:r>
              <a:rPr lang="ru-RU" sz="2800" dirty="0" err="1" smtClean="0"/>
              <a:t>присвоїв</a:t>
            </a:r>
            <a:r>
              <a:rPr lang="ru-RU" sz="2800" dirty="0" smtClean="0"/>
              <a:t> </a:t>
            </a:r>
            <a:r>
              <a:rPr lang="ru-RU" sz="2800" dirty="0" err="1"/>
              <a:t>йому</a:t>
            </a:r>
            <a:r>
              <a:rPr lang="ru-RU" sz="2800" dirty="0"/>
              <a:t> </a:t>
            </a:r>
            <a:r>
              <a:rPr lang="ru-RU" sz="2800" dirty="0" err="1"/>
              <a:t>ступінь</a:t>
            </a:r>
            <a:r>
              <a:rPr lang="ru-RU" sz="2800" dirty="0"/>
              <a:t> доктора </a:t>
            </a:r>
            <a:r>
              <a:rPr lang="ru-RU" sz="2800" dirty="0" err="1" smtClean="0"/>
              <a:t>словесності</a:t>
            </a:r>
            <a:r>
              <a:rPr lang="ru-RU" sz="2800" dirty="0" smtClean="0"/>
              <a:t>.</a:t>
            </a:r>
          </a:p>
          <a:p>
            <a:pPr algn="just"/>
            <a:r>
              <a:rPr lang="ru-RU" sz="2800" dirty="0" err="1" smtClean="0"/>
              <a:t>Його</a:t>
            </a:r>
            <a:r>
              <a:rPr lang="ru-RU" sz="2800" dirty="0" smtClean="0"/>
              <a:t> </a:t>
            </a:r>
            <a:r>
              <a:rPr lang="ru-RU" sz="2800" dirty="0" err="1"/>
              <a:t>казки</a:t>
            </a:r>
            <a:r>
              <a:rPr lang="ru-RU" sz="2800" dirty="0"/>
              <a:t> </a:t>
            </a:r>
            <a:r>
              <a:rPr lang="ru-RU" sz="2800" dirty="0" smtClean="0"/>
              <a:t>«Коли </a:t>
            </a:r>
            <a:r>
              <a:rPr lang="ru-RU" sz="2800" dirty="0" err="1" smtClean="0"/>
              <a:t>звірі</a:t>
            </a:r>
            <a:r>
              <a:rPr lang="ru-RU" sz="2800" dirty="0" smtClean="0"/>
              <a:t> </a:t>
            </a:r>
            <a:r>
              <a:rPr lang="ru-RU" sz="2800" dirty="0" err="1" smtClean="0"/>
              <a:t>вміли</a:t>
            </a:r>
            <a:r>
              <a:rPr lang="ru-RU" sz="2800" dirty="0" smtClean="0"/>
              <a:t> </a:t>
            </a:r>
            <a:r>
              <a:rPr lang="ru-RU" sz="2800" dirty="0" err="1" smtClean="0"/>
              <a:t>говорити</a:t>
            </a:r>
            <a:r>
              <a:rPr lang="ru-RU" sz="2800" dirty="0" smtClean="0"/>
              <a:t>», «</a:t>
            </a:r>
            <a:r>
              <a:rPr lang="ru-RU" sz="2800" dirty="0"/>
              <a:t>Абу-</a:t>
            </a:r>
            <a:r>
              <a:rPr lang="ru-RU" sz="2800" dirty="0" err="1"/>
              <a:t>Касимові</a:t>
            </a:r>
            <a:r>
              <a:rPr lang="ru-RU" sz="2800" dirty="0"/>
              <a:t> капці», «Лис Микита» — це твори, за якими навчалося не одне покоління українців.</a:t>
            </a:r>
            <a:endParaRPr lang="ru-RU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08783">
            <a:off x="9634975" y="2046884"/>
            <a:ext cx="2224826" cy="3000337"/>
          </a:xfr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32481">
            <a:off x="7985268" y="3664998"/>
            <a:ext cx="2073553" cy="2800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977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6000" dirty="0" smtClean="0"/>
              <a:t>Стоп   урок!</a:t>
            </a:r>
            <a:endParaRPr lang="uk-UA" sz="6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277787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uk-UA" sz="4000" dirty="0" smtClean="0"/>
              <a:t>Попий води.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4000" dirty="0" smtClean="0"/>
              <a:t>Зроби розминку.</a:t>
            </a:r>
            <a:endParaRPr lang="uk-UA" sz="4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425"/>
          <a:stretch/>
        </p:blipFill>
        <p:spPr>
          <a:xfrm>
            <a:off x="5257631" y="2021983"/>
            <a:ext cx="6353176" cy="4662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346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5400" dirty="0" smtClean="0"/>
              <a:t>Крок 5. </a:t>
            </a:r>
            <a:r>
              <a:rPr lang="uk-UA" sz="5400" dirty="0"/>
              <a:t>Працюємо з підручником</a:t>
            </a:r>
            <a:endParaRPr lang="uk-UA" sz="5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745014" y="3724643"/>
            <a:ext cx="1865794" cy="9144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Прямоугольник 5"/>
          <p:cNvSpPr/>
          <p:nvPr/>
        </p:nvSpPr>
        <p:spPr>
          <a:xfrm>
            <a:off x="991673" y="4382646"/>
            <a:ext cx="1893195" cy="43788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Прямоугольник 7"/>
          <p:cNvSpPr/>
          <p:nvPr/>
        </p:nvSpPr>
        <p:spPr>
          <a:xfrm>
            <a:off x="1353924" y="2345982"/>
            <a:ext cx="992796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4000" dirty="0" smtClean="0"/>
              <a:t>Прочитай інформацію про Івана Франка на </a:t>
            </a:r>
            <a:r>
              <a:rPr lang="uk-UA" sz="4000" dirty="0" err="1" smtClean="0"/>
              <a:t>стор</a:t>
            </a:r>
            <a:r>
              <a:rPr lang="uk-UA" sz="4000" dirty="0" smtClean="0"/>
              <a:t>. 130.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3667069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Дивиденд">
  <a:themeElements>
    <a:clrScheme name="Дивиденд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Дивиденд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Дивиденд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TM03457464[[fn=Дивиденд]]</Template>
  <TotalTime>174</TotalTime>
  <Words>300</Words>
  <Application>Microsoft Office PowerPoint</Application>
  <PresentationFormat>Широкоэкранный</PresentationFormat>
  <Paragraphs>59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Corbel</vt:lpstr>
      <vt:lpstr>Courier New</vt:lpstr>
      <vt:lpstr>Gill Sans MT</vt:lpstr>
      <vt:lpstr>Wingdings</vt:lpstr>
      <vt:lpstr>Wingdings 2</vt:lpstr>
      <vt:lpstr>Дивиденд</vt:lpstr>
      <vt:lpstr>Літературні  казки</vt:lpstr>
      <vt:lpstr>ПРИГОТУЙ                      ВЧИСЬ</vt:lpstr>
      <vt:lpstr>Крок 1.          Пригадай</vt:lpstr>
      <vt:lpstr>Крок 2.          Пригадай</vt:lpstr>
      <vt:lpstr>Крок 3. Працюємо з підручником</vt:lpstr>
      <vt:lpstr>Крок 4.   Знайомство  з  автором</vt:lpstr>
      <vt:lpstr>Крок 4.   Знайомство  з  автором</vt:lpstr>
      <vt:lpstr>Стоп   урок!</vt:lpstr>
      <vt:lpstr>Крок 5. Працюємо з підручником</vt:lpstr>
      <vt:lpstr>Крок 6.  приготуйся  до  читання  казки</vt:lpstr>
      <vt:lpstr>Крок 6.            тлумач</vt:lpstr>
      <vt:lpstr>Крок 7.       читання казки</vt:lpstr>
      <vt:lpstr>Урок закінчено!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21</cp:revision>
  <dcterms:created xsi:type="dcterms:W3CDTF">2020-04-02T14:11:47Z</dcterms:created>
  <dcterms:modified xsi:type="dcterms:W3CDTF">2020-04-05T10:39:45Z</dcterms:modified>
</cp:coreProperties>
</file>