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2" r:id="rId1"/>
  </p:sldMasterIdLst>
  <p:sldIdLst>
    <p:sldId id="256" r:id="rId2"/>
    <p:sldId id="265" r:id="rId3"/>
    <p:sldId id="266" r:id="rId4"/>
    <p:sldId id="260" r:id="rId5"/>
    <p:sldId id="267" r:id="rId6"/>
    <p:sldId id="264" r:id="rId7"/>
    <p:sldId id="271" r:id="rId8"/>
    <p:sldId id="268" r:id="rId9"/>
    <p:sldId id="27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676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791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020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271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649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273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400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514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909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690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509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22296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5400" dirty="0" smtClean="0"/>
              <a:t>Типи текстів</a:t>
            </a:r>
            <a:endParaRPr lang="uk-UA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uk-UA" sz="4000" dirty="0" smtClean="0"/>
              <a:t>ІІІ тиждень</a:t>
            </a:r>
          </a:p>
          <a:p>
            <a:pPr algn="ctr"/>
            <a:r>
              <a:rPr lang="uk-UA" sz="4000" dirty="0" smtClean="0"/>
              <a:t>Урок № 2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3292352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dirty="0" smtClean="0"/>
              <a:t>ПРИГОТУЙ                      ВЧИСЬ</a:t>
            </a:r>
            <a:endParaRPr lang="uk-UA" sz="48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81193" y="2974978"/>
            <a:ext cx="5422390" cy="2279603"/>
          </a:xfrm>
        </p:spPr>
        <p:txBody>
          <a:bodyPr>
            <a:normAutofit fontScale="92500" lnSpcReduction="20000"/>
          </a:bodyPr>
          <a:lstStyle/>
          <a:p>
            <a:r>
              <a:rPr lang="uk-UA" sz="4000" dirty="0" smtClean="0"/>
              <a:t>Підручник з української мови</a:t>
            </a:r>
          </a:p>
          <a:p>
            <a:r>
              <a:rPr lang="uk-UA" sz="4000" dirty="0" smtClean="0"/>
              <a:t>Робочий </a:t>
            </a:r>
            <a:r>
              <a:rPr lang="uk-UA" sz="4000" dirty="0" smtClean="0"/>
              <a:t>зошит</a:t>
            </a:r>
          </a:p>
          <a:p>
            <a:r>
              <a:rPr lang="uk-UA" sz="4000" dirty="0" smtClean="0"/>
              <a:t>Ручку, олівець</a:t>
            </a:r>
            <a:endParaRPr lang="uk-UA" sz="40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4404617"/>
          </a:xfrm>
        </p:spPr>
        <p:txBody>
          <a:bodyPr>
            <a:normAutofit fontScale="92500" lnSpcReduction="20000"/>
          </a:bodyPr>
          <a:lstStyle/>
          <a:p>
            <a:r>
              <a:rPr lang="uk-UA" sz="4000" dirty="0" smtClean="0"/>
              <a:t>Уважно читати</a:t>
            </a:r>
          </a:p>
          <a:p>
            <a:r>
              <a:rPr lang="uk-UA" sz="4000" dirty="0" smtClean="0"/>
              <a:t>Охайно писати</a:t>
            </a:r>
          </a:p>
          <a:p>
            <a:r>
              <a:rPr lang="uk-UA" sz="4000" dirty="0" smtClean="0"/>
              <a:t>Розрізняти типи текстів</a:t>
            </a:r>
          </a:p>
          <a:p>
            <a:r>
              <a:rPr lang="uk-UA" sz="4000" dirty="0" smtClean="0"/>
              <a:t>Шукати слова за ознаками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1312656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5400" dirty="0" smtClean="0"/>
              <a:t>Крок 1</a:t>
            </a:r>
            <a:r>
              <a:rPr lang="uk-UA" sz="4400" dirty="0" smtClean="0"/>
              <a:t>.          приготуйся писати у зошиті</a:t>
            </a:r>
            <a:endParaRPr lang="uk-UA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uk-UA" sz="3600" dirty="0" err="1" smtClean="0"/>
              <a:t>Запиши</a:t>
            </a:r>
            <a:r>
              <a:rPr lang="uk-UA" sz="3600" dirty="0" smtClean="0"/>
              <a:t> число.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3600" dirty="0" err="1" smtClean="0"/>
              <a:t>Пропиши</a:t>
            </a:r>
            <a:r>
              <a:rPr lang="uk-UA" sz="3600" dirty="0" smtClean="0"/>
              <a:t> каліграфічно першу літеру свого імені – велику і маленьку.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uk-UA" sz="3600" dirty="0" smtClean="0"/>
              <a:t>Добери і </a:t>
            </a:r>
            <a:r>
              <a:rPr lang="uk-UA" sz="3600" dirty="0" err="1" smtClean="0"/>
              <a:t>запиши</a:t>
            </a:r>
            <a:r>
              <a:rPr lang="uk-UA" sz="3600" dirty="0" smtClean="0"/>
              <a:t> слово, в якому ця буква перша, слово, де ця буква в середині і слово, в якому ця буква остання.</a:t>
            </a:r>
          </a:p>
        </p:txBody>
      </p:sp>
    </p:spTree>
    <p:extLst>
      <p:ext uri="{BB962C8B-B14F-4D97-AF65-F5344CB8AC3E}">
        <p14:creationId xmlns:p14="http://schemas.microsoft.com/office/powerpoint/2010/main" val="418372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dirty="0" smtClean="0"/>
              <a:t>Крок 2.          Пригадай</a:t>
            </a:r>
            <a:endParaRPr lang="uk-UA" sz="48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5636" t="17029" r="11418" b="53559"/>
          <a:stretch/>
        </p:blipFill>
        <p:spPr>
          <a:xfrm>
            <a:off x="491040" y="1907604"/>
            <a:ext cx="11476265" cy="2601534"/>
          </a:xfrm>
          <a:prstGeom prst="rect">
            <a:avLst/>
          </a:prstGeom>
        </p:spPr>
      </p:pic>
      <p:sp>
        <p:nvSpPr>
          <p:cNvPr id="5" name="Скругленный прямоугольник 4"/>
          <p:cNvSpPr/>
          <p:nvPr/>
        </p:nvSpPr>
        <p:spPr>
          <a:xfrm>
            <a:off x="821634" y="4700787"/>
            <a:ext cx="2650435" cy="19480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dirty="0" smtClean="0"/>
              <a:t>Який?</a:t>
            </a:r>
            <a:endParaRPr lang="uk-UA" sz="40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015409" y="4700787"/>
            <a:ext cx="3286539" cy="19480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dirty="0" smtClean="0"/>
              <a:t>Що сталося?</a:t>
            </a:r>
          </a:p>
          <a:p>
            <a:pPr algn="ctr"/>
            <a:r>
              <a:rPr lang="uk-UA" sz="3600" dirty="0" smtClean="0"/>
              <a:t>Що відбулося?</a:t>
            </a:r>
            <a:endParaRPr lang="uk-UA" sz="36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845288" y="4700787"/>
            <a:ext cx="3765520" cy="1948070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dirty="0" smtClean="0"/>
              <a:t>Чому?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1299333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5400" dirty="0" smtClean="0"/>
              <a:t>Крок 3. Працюємо з підручником</a:t>
            </a:r>
            <a:endParaRPr lang="uk-UA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1192" y="1970467"/>
            <a:ext cx="11029615" cy="3412901"/>
          </a:xfrm>
        </p:spPr>
        <p:txBody>
          <a:bodyPr>
            <a:noAutofit/>
          </a:bodyPr>
          <a:lstStyle/>
          <a:p>
            <a:pPr algn="just"/>
            <a:r>
              <a:rPr lang="uk-UA" sz="4000" dirty="0" smtClean="0"/>
              <a:t>Прочитай правило на </a:t>
            </a:r>
            <a:r>
              <a:rPr lang="uk-UA" sz="4000" dirty="0" err="1" smtClean="0"/>
              <a:t>стор</a:t>
            </a:r>
            <a:r>
              <a:rPr lang="uk-UA" sz="4000" dirty="0" smtClean="0"/>
              <a:t>. 100.</a:t>
            </a:r>
          </a:p>
          <a:p>
            <a:pPr algn="just"/>
            <a:r>
              <a:rPr lang="uk-UA" sz="4000" dirty="0" smtClean="0"/>
              <a:t>Прочитай текст вправи 252 на стор.99.</a:t>
            </a:r>
          </a:p>
          <a:p>
            <a:pPr algn="just"/>
            <a:r>
              <a:rPr lang="uk-UA" sz="4000" dirty="0" smtClean="0"/>
              <a:t>Доведи, що це текст – розповідь.</a:t>
            </a:r>
          </a:p>
        </p:txBody>
      </p:sp>
    </p:spTree>
    <p:extLst>
      <p:ext uri="{BB962C8B-B14F-4D97-AF65-F5344CB8AC3E}">
        <p14:creationId xmlns:p14="http://schemas.microsoft.com/office/powerpoint/2010/main" val="288170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 smtClean="0"/>
              <a:t>Крок 4. працюємо  у  зошиті</a:t>
            </a:r>
            <a:endParaRPr lang="uk-UA" sz="5400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4000" dirty="0" err="1" smtClean="0"/>
              <a:t>Спиши</a:t>
            </a:r>
            <a:r>
              <a:rPr lang="uk-UA" sz="4000" dirty="0" smtClean="0"/>
              <a:t> зачин історії – перше речення.</a:t>
            </a:r>
          </a:p>
          <a:p>
            <a:r>
              <a:rPr lang="uk-UA" sz="4000" dirty="0" smtClean="0"/>
              <a:t>За допомогою стрілочок і питань встанови зв’язок між словами.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736428" y="2421228"/>
            <a:ext cx="1865794" cy="9144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5401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6000" dirty="0" smtClean="0"/>
              <a:t>Стоп   урок!</a:t>
            </a:r>
            <a:endParaRPr lang="uk-UA" sz="6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277787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uk-UA" sz="4000" dirty="0" smtClean="0"/>
              <a:t>Попий води.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4000" dirty="0" smtClean="0"/>
              <a:t>Зроби розминку.</a:t>
            </a:r>
            <a:endParaRPr lang="uk-UA" sz="4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425"/>
          <a:stretch/>
        </p:blipFill>
        <p:spPr>
          <a:xfrm>
            <a:off x="5257631" y="2021983"/>
            <a:ext cx="6353176" cy="4662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346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 smtClean="0"/>
              <a:t>Крок 5.         шукаємо   слова</a:t>
            </a:r>
            <a:endParaRPr lang="uk-UA" sz="5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745014" y="3724643"/>
            <a:ext cx="1865794" cy="9144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Прямоугольник 5"/>
          <p:cNvSpPr/>
          <p:nvPr/>
        </p:nvSpPr>
        <p:spPr>
          <a:xfrm>
            <a:off x="991673" y="4382646"/>
            <a:ext cx="1893195" cy="43788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Прямоугольник 7"/>
          <p:cNvSpPr/>
          <p:nvPr/>
        </p:nvSpPr>
        <p:spPr>
          <a:xfrm>
            <a:off x="1353924" y="2345982"/>
            <a:ext cx="992796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4000" dirty="0" err="1" smtClean="0"/>
              <a:t>Випиши</a:t>
            </a:r>
            <a:r>
              <a:rPr lang="uk-UA" sz="4000" dirty="0" smtClean="0"/>
              <a:t> з </a:t>
            </a:r>
            <a:r>
              <a:rPr lang="uk-UA" sz="4000" dirty="0"/>
              <a:t>тексту </a:t>
            </a:r>
            <a:r>
              <a:rPr lang="uk-UA" sz="4000" dirty="0" smtClean="0"/>
              <a:t>вправи 252 слова</a:t>
            </a:r>
            <a:r>
              <a:rPr lang="uk-UA" sz="4000" dirty="0"/>
              <a:t>, в яких кількість букв і звуків різна, зроби звукові </a:t>
            </a:r>
            <a:r>
              <a:rPr lang="uk-UA" sz="4000" dirty="0" smtClean="0"/>
              <a:t>схеми до них.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4000" dirty="0" smtClean="0"/>
              <a:t>Пам’ятай – іменники виписуємо разом зі службовими словами. </a:t>
            </a:r>
          </a:p>
          <a:p>
            <a:r>
              <a:rPr lang="uk-UA" sz="4000" dirty="0" smtClean="0"/>
              <a:t>Наприклад: У вольєрі.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3667069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5400" dirty="0" smtClean="0"/>
              <a:t>Урок закінчено!</a:t>
            </a:r>
            <a:endParaRPr lang="uk-UA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uk-UA" sz="4000" dirty="0" smtClean="0"/>
              <a:t>Дякую за роботу!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410648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Дивиденд">
  <a:themeElements>
    <a:clrScheme name="Дивиденд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Дивиденд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Дивиденд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TM03457464[[fn=Дивиденд]]</Template>
  <TotalTime>116</TotalTime>
  <Words>198</Words>
  <Application>Microsoft Office PowerPoint</Application>
  <PresentationFormat>Широкоэкранный</PresentationFormat>
  <Paragraphs>36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Corbel</vt:lpstr>
      <vt:lpstr>Courier New</vt:lpstr>
      <vt:lpstr>Gill Sans MT</vt:lpstr>
      <vt:lpstr>Wingdings</vt:lpstr>
      <vt:lpstr>Wingdings 2</vt:lpstr>
      <vt:lpstr>Дивиденд</vt:lpstr>
      <vt:lpstr>Типи текстів</vt:lpstr>
      <vt:lpstr>ПРИГОТУЙ                      ВЧИСЬ</vt:lpstr>
      <vt:lpstr>Крок 1.          приготуйся писати у зошиті</vt:lpstr>
      <vt:lpstr>Крок 2.          Пригадай</vt:lpstr>
      <vt:lpstr>Крок 3. Працюємо з підручником</vt:lpstr>
      <vt:lpstr>Крок 4. працюємо  у  зошиті</vt:lpstr>
      <vt:lpstr>Стоп   урок!</vt:lpstr>
      <vt:lpstr>Крок 5.         шукаємо   слова</vt:lpstr>
      <vt:lpstr>Урок закінчено!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15</cp:revision>
  <dcterms:created xsi:type="dcterms:W3CDTF">2020-04-02T14:11:47Z</dcterms:created>
  <dcterms:modified xsi:type="dcterms:W3CDTF">2020-04-05T09:42:43Z</dcterms:modified>
</cp:coreProperties>
</file>