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7" r:id="rId9"/>
    <p:sldId id="271" r:id="rId10"/>
    <p:sldId id="264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Типи текстів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ІІІ тиждень</a:t>
            </a:r>
          </a:p>
          <a:p>
            <a:pPr algn="ctr"/>
            <a:r>
              <a:rPr lang="uk-UA" sz="4000" dirty="0" smtClean="0"/>
              <a:t>Урок № 1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923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Крок 4. працюємо  у  зошиті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6428" y="2421228"/>
            <a:ext cx="186579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err="1" smtClean="0"/>
              <a:t>Запиши</a:t>
            </a:r>
            <a:r>
              <a:rPr lang="uk-UA" sz="4000" dirty="0" smtClean="0"/>
              <a:t> число.</a:t>
            </a:r>
          </a:p>
          <a:p>
            <a:r>
              <a:rPr lang="uk-UA" sz="4000" dirty="0" err="1" smtClean="0"/>
              <a:t>Пропиши</a:t>
            </a:r>
            <a:r>
              <a:rPr lang="uk-UA" sz="4000" dirty="0" smtClean="0"/>
              <a:t> каліграфічно слова: </a:t>
            </a:r>
          </a:p>
          <a:p>
            <a:pPr marL="0" indent="0">
              <a:buNone/>
            </a:pPr>
            <a:r>
              <a:rPr lang="uk-UA" sz="4000" dirty="0" smtClean="0"/>
              <a:t>текст-опис     текст-розповідь    текст-міркування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7540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Крок 5.                    списуємо</a:t>
            </a:r>
            <a:endParaRPr lang="uk-UA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964"/>
          <a:stretch/>
        </p:blipFill>
        <p:spPr>
          <a:xfrm>
            <a:off x="461901" y="4132938"/>
            <a:ext cx="11148907" cy="21651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45014" y="3724643"/>
            <a:ext cx="186579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682580" y="2141360"/>
            <a:ext cx="10676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Прочитай ще раз текст 1. Придумай до нього заголовок.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err="1" smtClean="0"/>
              <a:t>Запиши</a:t>
            </a:r>
            <a:r>
              <a:rPr lang="uk-UA" sz="2800" dirty="0" smtClean="0"/>
              <a:t> заголовок і </a:t>
            </a:r>
            <a:r>
              <a:rPr lang="uk-UA" sz="2800" dirty="0" err="1" smtClean="0"/>
              <a:t>спиши</a:t>
            </a:r>
            <a:r>
              <a:rPr lang="uk-UA" sz="2800" dirty="0" smtClean="0"/>
              <a:t> текст.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Підкресли хвилястою лінією прикметники. (Якщо треба, повтори правило на стор.59)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1673" y="4382646"/>
            <a:ext cx="1893195" cy="43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70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Крок 6.            Повторюємо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6428" y="2421228"/>
            <a:ext cx="186579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0608" y="2180495"/>
            <a:ext cx="11526592" cy="4258941"/>
          </a:xfrm>
        </p:spPr>
        <p:txBody>
          <a:bodyPr>
            <a:normAutofit fontScale="92500" lnSpcReduction="10000"/>
          </a:bodyPr>
          <a:lstStyle/>
          <a:p>
            <a:r>
              <a:rPr lang="uk-UA" sz="3800" dirty="0" smtClean="0"/>
              <a:t>Про які типи текстів ти сьогодні дізнався/дізналася? Назви їх.</a:t>
            </a:r>
          </a:p>
          <a:p>
            <a:r>
              <a:rPr lang="uk-UA" sz="3800" dirty="0" smtClean="0"/>
              <a:t>Як відрізнити різні типи текстів?</a:t>
            </a:r>
          </a:p>
          <a:p>
            <a:r>
              <a:rPr lang="uk-UA" sz="3800" dirty="0" smtClean="0"/>
              <a:t>Який тип тексту ти сьогодні списував/списувала?</a:t>
            </a:r>
          </a:p>
          <a:p>
            <a:r>
              <a:rPr lang="uk-UA" sz="3800" dirty="0" smtClean="0"/>
              <a:t>Подивись на свій пенал. Розкажи, який він? </a:t>
            </a:r>
            <a:endParaRPr lang="uk-UA" sz="3800" dirty="0"/>
          </a:p>
          <a:p>
            <a:r>
              <a:rPr lang="uk-UA" sz="3800" dirty="0" smtClean="0"/>
              <a:t>Який тип тексту ти використав/використала під час розповіді?</a:t>
            </a:r>
          </a:p>
        </p:txBody>
      </p:sp>
    </p:spTree>
    <p:extLst>
      <p:ext uri="{BB962C8B-B14F-4D97-AF65-F5344CB8AC3E}">
        <p14:creationId xmlns:p14="http://schemas.microsoft.com/office/powerpoint/2010/main" val="4356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Урок закінчено!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роботу!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ПРИГОТУЙ                      ВЧИСЬ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22796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Робочий зошит</a:t>
            </a:r>
          </a:p>
          <a:p>
            <a:r>
              <a:rPr lang="uk-UA" sz="4000" dirty="0" smtClean="0"/>
              <a:t>Ручку, олівець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Уважно читати</a:t>
            </a:r>
          </a:p>
          <a:p>
            <a:r>
              <a:rPr lang="uk-UA" sz="4000" dirty="0" smtClean="0"/>
              <a:t>Охайно писати</a:t>
            </a:r>
          </a:p>
          <a:p>
            <a:r>
              <a:rPr lang="uk-UA" sz="4000" dirty="0" smtClean="0"/>
              <a:t>Розрізняти типи текстів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12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Крок 1.    Прочитай   три   тексти</a:t>
            </a:r>
            <a:endParaRPr lang="uk-UA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40" t="60736" r="11663" b="8752"/>
          <a:stretch/>
        </p:blipFill>
        <p:spPr>
          <a:xfrm>
            <a:off x="328438" y="2545350"/>
            <a:ext cx="11535124" cy="2553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2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80" t="27892" r="9442" b="18896"/>
          <a:stretch/>
        </p:blipFill>
        <p:spPr>
          <a:xfrm>
            <a:off x="523688" y="1931831"/>
            <a:ext cx="11144623" cy="430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62" t="23682" r="8773" b="17146"/>
          <a:stretch/>
        </p:blipFill>
        <p:spPr>
          <a:xfrm>
            <a:off x="439447" y="1845552"/>
            <a:ext cx="11171361" cy="47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Крок 2.            поміркуй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600" dirty="0" smtClean="0"/>
              <a:t>Про що ти дізнався / дізналася з кожного тексту?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 smtClean="0"/>
              <a:t>Чи є в них щось спільне?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 smtClean="0"/>
              <a:t>Чим відрізняються?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 smtClean="0"/>
              <a:t>Для чого написали 1 текст? А 2 і 3?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183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Залежно  від  того,   про   що   розповідає   текст,   існують…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36" t="17029" r="11418" b="53559"/>
          <a:stretch/>
        </p:blipFill>
        <p:spPr>
          <a:xfrm>
            <a:off x="491040" y="2099253"/>
            <a:ext cx="11476265" cy="260153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21634" y="4700787"/>
            <a:ext cx="2650435" cy="1948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Який?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5409" y="4700787"/>
            <a:ext cx="3286539" cy="1948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Що сталося?</a:t>
            </a:r>
          </a:p>
          <a:p>
            <a:pPr algn="ctr"/>
            <a:r>
              <a:rPr lang="uk-UA" sz="3600" dirty="0" smtClean="0"/>
              <a:t>Що відбулося?</a:t>
            </a:r>
            <a:endParaRPr lang="uk-UA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45288" y="4700787"/>
            <a:ext cx="3765520" cy="19480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Чому?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2993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 smtClean="0"/>
              <a:t>Крок 3. визначаємо   тип   тексту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71403"/>
            <a:ext cx="11029615" cy="4632428"/>
          </a:xfrm>
        </p:spPr>
        <p:txBody>
          <a:bodyPr>
            <a:noAutofit/>
          </a:bodyPr>
          <a:lstStyle/>
          <a:p>
            <a:pPr algn="just"/>
            <a:r>
              <a:rPr lang="uk-UA" sz="3000" dirty="0" smtClean="0"/>
              <a:t>З першого тексту ми дізналися, яким був пенал. З чого зроблений, якого кольору, які у ньому відділення.                    Текст, що розказує нам, ЯКИЙ предмет, людина, тварина – це </a:t>
            </a:r>
            <a:r>
              <a:rPr lang="uk-UA" sz="3000" b="1" dirty="0" smtClean="0"/>
              <a:t>текст – опис</a:t>
            </a:r>
            <a:r>
              <a:rPr lang="uk-UA" sz="3000" dirty="0" smtClean="0"/>
              <a:t>.</a:t>
            </a:r>
          </a:p>
          <a:p>
            <a:pPr algn="just"/>
            <a:r>
              <a:rPr lang="uk-UA" sz="3000" dirty="0" smtClean="0"/>
              <a:t>У другому тексті пенал живе своїм життям. З’являються </a:t>
            </a:r>
            <a:r>
              <a:rPr lang="uk-UA" sz="3000" dirty="0"/>
              <a:t>нові </a:t>
            </a:r>
            <a:r>
              <a:rPr lang="uk-UA" sz="3000" dirty="0" smtClean="0"/>
              <a:t>герої, з ними відбуваються якісь події. Це </a:t>
            </a:r>
            <a:r>
              <a:rPr lang="uk-UA" sz="3000" b="1" dirty="0" smtClean="0"/>
              <a:t>текст – розповідь</a:t>
            </a:r>
            <a:r>
              <a:rPr lang="uk-UA" sz="3000" dirty="0" smtClean="0"/>
              <a:t>.</a:t>
            </a:r>
          </a:p>
          <a:p>
            <a:pPr algn="just"/>
            <a:r>
              <a:rPr lang="uk-UA" sz="3000" dirty="0" smtClean="0"/>
              <a:t> У третьому тексті висловлюється думка, що пенал – зручна річ. Далі розмірковують, чому така думка правильна. Тому – це </a:t>
            </a:r>
            <a:r>
              <a:rPr lang="uk-UA" sz="3000" b="1" dirty="0" smtClean="0"/>
              <a:t>текст – міркування</a:t>
            </a:r>
            <a:r>
              <a:rPr lang="uk-UA" sz="3000" dirty="0" smtClean="0"/>
              <a:t>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28817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Стоп  урок!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61" y="2077465"/>
            <a:ext cx="4918087" cy="36783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розминку.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>
          <a:xfrm>
            <a:off x="5723017" y="2077465"/>
            <a:ext cx="5887791" cy="43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51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91</TotalTime>
  <Words>294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Corbel</vt:lpstr>
      <vt:lpstr>Courier New</vt:lpstr>
      <vt:lpstr>Gill Sans MT</vt:lpstr>
      <vt:lpstr>Wingdings 2</vt:lpstr>
      <vt:lpstr>Дивиденд</vt:lpstr>
      <vt:lpstr>Типи текстів</vt:lpstr>
      <vt:lpstr>ПРИГОТУЙ                      ВЧИСЬ</vt:lpstr>
      <vt:lpstr>Крок 1.    Прочитай   три   тексти</vt:lpstr>
      <vt:lpstr>Презентация PowerPoint</vt:lpstr>
      <vt:lpstr>Презентация PowerPoint</vt:lpstr>
      <vt:lpstr>Крок 2.            поміркуй</vt:lpstr>
      <vt:lpstr>Залежно  від  того,   про   що   розповідає   текст,   існують…</vt:lpstr>
      <vt:lpstr>Крок 3. визначаємо   тип   тексту</vt:lpstr>
      <vt:lpstr>Стоп  урок!</vt:lpstr>
      <vt:lpstr>Крок 4. працюємо  у  зошиті</vt:lpstr>
      <vt:lpstr>Крок 5.                    списуємо</vt:lpstr>
      <vt:lpstr>Крок 6.            Повторюємо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2020-04-02T14:11:47Z</dcterms:created>
  <dcterms:modified xsi:type="dcterms:W3CDTF">2020-04-05T08:36:44Z</dcterms:modified>
</cp:coreProperties>
</file>