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77" r:id="rId5"/>
    <p:sldId id="275" r:id="rId6"/>
    <p:sldId id="273" r:id="rId7"/>
    <p:sldId id="262" r:id="rId8"/>
    <p:sldId id="274" r:id="rId9"/>
    <p:sldId id="263" r:id="rId10"/>
    <p:sldId id="264" r:id="rId11"/>
    <p:sldId id="269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5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4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27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9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7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4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00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3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43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42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1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61920"/>
          </a:xfrm>
        </p:spPr>
        <p:txBody>
          <a:bodyPr/>
          <a:lstStyle/>
          <a:p>
            <a:pPr algn="ctr"/>
            <a:r>
              <a:rPr lang="uk-UA" b="1" dirty="0" smtClean="0"/>
              <a:t>Математика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uk-UA" b="1" dirty="0" smtClean="0"/>
              <a:t>ІІ тиждень</a:t>
            </a:r>
          </a:p>
          <a:p>
            <a:pPr algn="ctr"/>
            <a:r>
              <a:rPr lang="uk-UA" b="1" dirty="0" smtClean="0"/>
              <a:t>Урок №2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54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1368062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4. </a:t>
            </a:r>
            <a:r>
              <a:rPr lang="ru-RU" sz="5400" dirty="0" err="1" smtClean="0"/>
              <a:t>Приготуйся</a:t>
            </a:r>
            <a:r>
              <a:rPr lang="ru-RU" sz="5400" dirty="0" smtClean="0"/>
              <a:t> </a:t>
            </a:r>
            <a:r>
              <a:rPr lang="ru-RU" sz="5400" dirty="0" err="1" smtClean="0"/>
              <a:t>працювати</a:t>
            </a:r>
            <a:r>
              <a:rPr lang="ru-RU" sz="5400" dirty="0" smtClean="0"/>
              <a:t>  у  </a:t>
            </a:r>
            <a:r>
              <a:rPr lang="ru-RU" sz="5400" dirty="0" err="1" smtClean="0"/>
              <a:t>друкованому</a:t>
            </a:r>
            <a:r>
              <a:rPr lang="ru-RU" sz="5400" dirty="0" smtClean="0"/>
              <a:t>  </a:t>
            </a:r>
            <a:r>
              <a:rPr lang="ru-RU" sz="5400" dirty="0" err="1" smtClean="0"/>
              <a:t>зошиті</a:t>
            </a:r>
            <a:r>
              <a:rPr lang="ru-RU" sz="5400" dirty="0" smtClean="0"/>
              <a:t>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033515"/>
            <a:ext cx="10298601" cy="4326341"/>
          </a:xfrm>
        </p:spPr>
        <p:txBody>
          <a:bodyPr>
            <a:normAutofit fontScale="850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Відкрий зошит на стор.64.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Розглянь завдання 74. Виконай самостійно.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Прочитай задачу 75.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Скільки кг бананів в одному ящику?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Скільки у 8 ящиках?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З цієї кількості продали 26 кг. Бананів стало менше чи більше?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Скільки кг бананів залишилося?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err="1" smtClean="0"/>
              <a:t>Запиши</a:t>
            </a:r>
            <a:r>
              <a:rPr lang="uk-UA" sz="3600" dirty="0" smtClean="0"/>
              <a:t> розв’язання задачі.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9554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2734875"/>
          </a:xfrm>
        </p:spPr>
        <p:txBody>
          <a:bodyPr/>
          <a:lstStyle/>
          <a:p>
            <a:pPr algn="ctr"/>
            <a:r>
              <a:rPr lang="uk-UA" dirty="0" smtClean="0"/>
              <a:t>Урок закінчено!</a:t>
            </a:r>
            <a:br>
              <a:rPr lang="uk-UA" dirty="0" smtClean="0"/>
            </a:br>
            <a:r>
              <a:rPr lang="uk-UA" dirty="0" smtClean="0"/>
              <a:t>Дякую за роботу!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uk-UA" sz="4000" b="1" dirty="0" smtClean="0"/>
              <a:t>Д.З. </a:t>
            </a:r>
          </a:p>
          <a:p>
            <a:pPr algn="ctr"/>
            <a:r>
              <a:rPr lang="uk-UA" sz="4000" b="1" dirty="0" smtClean="0"/>
              <a:t>друкований зошит </a:t>
            </a:r>
            <a:r>
              <a:rPr lang="uk-UA" sz="4000" b="1" dirty="0" err="1" smtClean="0"/>
              <a:t>стор</a:t>
            </a:r>
            <a:r>
              <a:rPr lang="uk-UA" sz="4000" b="1" dirty="0" smtClean="0"/>
              <a:t>. 65 </a:t>
            </a:r>
            <a:r>
              <a:rPr lang="uk-UA" sz="4000" b="1" smtClean="0"/>
              <a:t>№76.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465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Приготуй                      Вчись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3200" dirty="0" smtClean="0"/>
              <a:t>Робочий зошит</a:t>
            </a:r>
          </a:p>
          <a:p>
            <a:r>
              <a:rPr lang="uk-UA" sz="3200" dirty="0" smtClean="0"/>
              <a:t>Друкований зошит</a:t>
            </a:r>
          </a:p>
          <a:p>
            <a:r>
              <a:rPr lang="uk-UA" sz="3200" dirty="0" smtClean="0"/>
              <a:t>Підручник з математики</a:t>
            </a:r>
          </a:p>
          <a:p>
            <a:r>
              <a:rPr lang="uk-UA" sz="3200" smtClean="0"/>
              <a:t>Ручку, олівець</a:t>
            </a:r>
            <a:r>
              <a:rPr lang="uk-UA" sz="3200" dirty="0" smtClean="0"/>
              <a:t>. 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uk-UA" sz="3200" dirty="0" smtClean="0"/>
              <a:t>Читати інструкції уважно і крокувати за ними</a:t>
            </a:r>
          </a:p>
          <a:p>
            <a:r>
              <a:rPr lang="uk-UA" sz="3200" dirty="0" smtClean="0"/>
              <a:t>Розрізняти компоненти дій</a:t>
            </a:r>
          </a:p>
          <a:p>
            <a:r>
              <a:rPr lang="uk-UA" sz="3200" dirty="0" smtClean="0"/>
              <a:t>Виконувати усні обчислення</a:t>
            </a:r>
          </a:p>
          <a:p>
            <a:r>
              <a:rPr lang="uk-UA" sz="3200" dirty="0" smtClean="0"/>
              <a:t>Записувати розв’язання задач</a:t>
            </a:r>
          </a:p>
          <a:p>
            <a:r>
              <a:rPr lang="uk-UA" sz="3200" dirty="0" smtClean="0"/>
              <a:t>Самостійно вести записи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2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/>
              <a:t>Крок 1  </a:t>
            </a:r>
            <a:r>
              <a:rPr lang="uk-UA" sz="5300" b="1" dirty="0" smtClean="0"/>
              <a:t>Приготуйся працювати у зошиті</a:t>
            </a:r>
            <a:endParaRPr lang="uk-UA" sz="5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60812"/>
            <a:ext cx="10058400" cy="380828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400" dirty="0" smtClean="0"/>
              <a:t>Який сьогодні день тижня?</a:t>
            </a:r>
          </a:p>
          <a:p>
            <a:pPr algn="ctr"/>
            <a:r>
              <a:rPr lang="uk-UA" sz="4400" dirty="0" smtClean="0"/>
              <a:t>Яке число і місяць?</a:t>
            </a:r>
          </a:p>
          <a:p>
            <a:pPr algn="ctr"/>
            <a:r>
              <a:rPr lang="uk-UA" sz="4400" dirty="0" err="1" smtClean="0"/>
              <a:t>Запиши</a:t>
            </a:r>
            <a:r>
              <a:rPr lang="uk-UA" sz="4400" dirty="0" smtClean="0"/>
              <a:t> дату.</a:t>
            </a:r>
          </a:p>
          <a:p>
            <a:pPr algn="ctr"/>
            <a:r>
              <a:rPr lang="uk-UA" sz="4400" dirty="0" err="1" smtClean="0"/>
              <a:t>Пропиши</a:t>
            </a:r>
            <a:r>
              <a:rPr lang="uk-UA" sz="4400" dirty="0" smtClean="0"/>
              <a:t> число у рядок каліграфічно.</a:t>
            </a:r>
          </a:p>
          <a:p>
            <a:pPr algn="ctr"/>
            <a:r>
              <a:rPr lang="uk-UA" sz="4400" dirty="0" smtClean="0"/>
              <a:t>Розкажи про число (двоцифрове і </a:t>
            </a:r>
            <a:r>
              <a:rPr lang="uk-UA" sz="4400" dirty="0" err="1" smtClean="0"/>
              <a:t>т.д</a:t>
            </a:r>
            <a:r>
              <a:rPr lang="uk-UA" sz="4400" dirty="0" smtClean="0"/>
              <a:t>)</a:t>
            </a:r>
          </a:p>
          <a:p>
            <a:pPr algn="ctr"/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4125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2      Впізнай арифметичну дію</a:t>
            </a:r>
            <a:endParaRPr lang="uk-UA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696" y="1845734"/>
            <a:ext cx="10213984" cy="402336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Доданок              Зменшуване              Множник                     Ділене</a:t>
            </a:r>
          </a:p>
          <a:p>
            <a:r>
              <a:rPr lang="uk-UA" sz="2800" dirty="0" smtClean="0"/>
              <a:t>Доданок                Від’ємник                 Множник                    Дільник</a:t>
            </a:r>
          </a:p>
          <a:p>
            <a:r>
              <a:rPr lang="uk-UA" sz="2800" dirty="0" smtClean="0"/>
              <a:t>  Сума                        Різниця                    Добуток                       Частка</a:t>
            </a:r>
          </a:p>
          <a:p>
            <a:endParaRPr lang="uk-UA" sz="2800" dirty="0"/>
          </a:p>
          <a:p>
            <a:r>
              <a:rPr lang="uk-UA" sz="2800" dirty="0" smtClean="0"/>
              <a:t>Додавання             Віднімання               Множення                  Ділення</a:t>
            </a:r>
            <a:endParaRPr lang="uk-UA" sz="2800" dirty="0"/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586854" y="3445808"/>
            <a:ext cx="2374710" cy="151490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ПЕРЕВІР</a:t>
            </a:r>
            <a:endParaRPr lang="uk-UA" dirty="0"/>
          </a:p>
        </p:txBody>
      </p:sp>
      <p:sp>
        <p:nvSpPr>
          <p:cNvPr id="5" name="Выноска со стрелкой вверх 4"/>
          <p:cNvSpPr/>
          <p:nvPr/>
        </p:nvSpPr>
        <p:spPr>
          <a:xfrm>
            <a:off x="3349161" y="3445808"/>
            <a:ext cx="2505728" cy="151490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ПЕРЕВІР</a:t>
            </a:r>
            <a:endParaRPr lang="uk-UA" dirty="0"/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6242486" y="3445808"/>
            <a:ext cx="2442949" cy="156949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ПЕРЕВІР</a:t>
            </a:r>
            <a:endParaRPr lang="uk-UA" dirty="0"/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9073032" y="3462867"/>
            <a:ext cx="2470245" cy="148078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ПЕРЕВІР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23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/>
              <a:t>Крок 2       Математичний диктант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06221"/>
            <a:ext cx="10058400" cy="1473958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 smtClean="0"/>
              <a:t> Відкрий підручник на </a:t>
            </a:r>
            <a:r>
              <a:rPr lang="uk-UA" sz="4400" dirty="0" err="1" smtClean="0"/>
              <a:t>стор</a:t>
            </a:r>
            <a:r>
              <a:rPr lang="uk-UA" sz="4400" dirty="0" smtClean="0"/>
              <a:t>. 108.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Розглянь завдання 1.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err="1" smtClean="0"/>
              <a:t>Обери</a:t>
            </a:r>
            <a:r>
              <a:rPr lang="uk-UA" sz="4400" dirty="0" smtClean="0"/>
              <a:t> спосіб виконання:</a:t>
            </a:r>
            <a:endParaRPr lang="uk-UA" sz="4400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097280" y="3480180"/>
            <a:ext cx="4757610" cy="271590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Прочитай </a:t>
            </a:r>
            <a:r>
              <a:rPr lang="uk-UA" sz="2800" dirty="0" smtClean="0"/>
              <a:t>вирази, виконай обчислення усно.</a:t>
            </a:r>
          </a:p>
          <a:p>
            <a:pPr algn="ctr"/>
            <a:r>
              <a:rPr lang="uk-UA" sz="2800" dirty="0" smtClean="0"/>
              <a:t>Відповіді </a:t>
            </a:r>
            <a:r>
              <a:rPr lang="uk-UA" sz="2800" dirty="0" err="1" smtClean="0"/>
              <a:t>запиши</a:t>
            </a:r>
            <a:r>
              <a:rPr lang="uk-UA" sz="2800" dirty="0" smtClean="0"/>
              <a:t> через кому.</a:t>
            </a:r>
            <a:endParaRPr lang="uk-UA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20889" y="36517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Прочитай вирази, виконай обчислення усно.</a:t>
            </a:r>
          </a:p>
          <a:p>
            <a:pPr algn="ctr"/>
            <a:r>
              <a:rPr lang="uk-UA" dirty="0">
                <a:solidFill>
                  <a:schemeClr val="bg1"/>
                </a:solidFill>
              </a:rPr>
              <a:t>Відповіді </a:t>
            </a:r>
            <a:r>
              <a:rPr lang="uk-UA" dirty="0" err="1">
                <a:solidFill>
                  <a:schemeClr val="bg1"/>
                </a:solidFill>
              </a:rPr>
              <a:t>запиши</a:t>
            </a:r>
            <a:r>
              <a:rPr lang="uk-UA" dirty="0">
                <a:solidFill>
                  <a:schemeClr val="bg1"/>
                </a:solidFill>
              </a:rPr>
              <a:t> через кому.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237027" y="3480179"/>
            <a:ext cx="4708477" cy="27159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Прочитай вирази, </a:t>
            </a:r>
            <a:r>
              <a:rPr lang="uk-UA" sz="2800" dirty="0" err="1" smtClean="0"/>
              <a:t>запиши</a:t>
            </a:r>
            <a:r>
              <a:rPr lang="uk-UA" sz="2800" dirty="0" smtClean="0"/>
              <a:t> вирази у стовпчик.</a:t>
            </a:r>
            <a:endParaRPr lang="uk-UA" sz="2800" dirty="0"/>
          </a:p>
          <a:p>
            <a:pPr algn="ctr"/>
            <a:r>
              <a:rPr lang="uk-UA" sz="2800" dirty="0" smtClean="0"/>
              <a:t>Розв’яжи.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6133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7985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Крок 3  </a:t>
            </a:r>
            <a:r>
              <a:rPr lang="uk-UA" sz="6000" dirty="0" err="1" smtClean="0"/>
              <a:t>Перевір</a:t>
            </a:r>
            <a:r>
              <a:rPr lang="uk-UA" sz="6000" dirty="0" smtClean="0"/>
              <a:t> себе!</a:t>
            </a:r>
            <a:br>
              <a:rPr lang="uk-UA" sz="6000" dirty="0" smtClean="0"/>
            </a:br>
            <a:r>
              <a:rPr lang="uk-UA" sz="6000" dirty="0" smtClean="0"/>
              <a:t> </a:t>
            </a:r>
            <a:r>
              <a:rPr lang="uk-UA" sz="2000" dirty="0" smtClean="0"/>
              <a:t>Натисни на свій варіант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24084" y="2947916"/>
            <a:ext cx="3220871" cy="655093"/>
          </a:xfrm>
        </p:spPr>
        <p:txBody>
          <a:bodyPr>
            <a:noAutofit/>
          </a:bodyPr>
          <a:lstStyle/>
          <a:p>
            <a:r>
              <a:rPr lang="uk-UA" sz="3600" dirty="0" smtClean="0"/>
              <a:t>14, 40, 9, 25, 33.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964" y="2265527"/>
            <a:ext cx="4331716" cy="360356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(12+16) </a:t>
            </a:r>
            <a:r>
              <a:rPr lang="uk-UA" sz="2800" b="1" dirty="0" smtClean="0"/>
              <a:t>:</a:t>
            </a:r>
            <a:r>
              <a:rPr lang="uk-UA" sz="2800" dirty="0" smtClean="0"/>
              <a:t> 2 = 14</a:t>
            </a:r>
          </a:p>
          <a:p>
            <a:r>
              <a:rPr lang="uk-UA" sz="2800" dirty="0" smtClean="0"/>
              <a:t>5•(20 – 12) = 40</a:t>
            </a:r>
          </a:p>
          <a:p>
            <a:r>
              <a:rPr lang="uk-UA" sz="2800" dirty="0" smtClean="0"/>
              <a:t>(54 – 27) </a:t>
            </a:r>
            <a:r>
              <a:rPr lang="uk-UA" sz="2800" b="1" dirty="0" smtClean="0"/>
              <a:t>:</a:t>
            </a:r>
            <a:r>
              <a:rPr lang="uk-UA" sz="2800" dirty="0" smtClean="0"/>
              <a:t> 3 = 9</a:t>
            </a:r>
          </a:p>
          <a:p>
            <a:r>
              <a:rPr lang="uk-UA" sz="2800" dirty="0" smtClean="0"/>
              <a:t>70 – 5•9 = 25</a:t>
            </a:r>
          </a:p>
          <a:p>
            <a:r>
              <a:rPr lang="uk-UA" sz="2800" dirty="0" smtClean="0"/>
              <a:t>26 + 21 </a:t>
            </a:r>
            <a:r>
              <a:rPr lang="uk-UA" sz="2800" b="1" dirty="0" smtClean="0"/>
              <a:t>: </a:t>
            </a:r>
            <a:r>
              <a:rPr lang="uk-UA" sz="2800" dirty="0" smtClean="0"/>
              <a:t>3 = </a:t>
            </a:r>
            <a:r>
              <a:rPr lang="uk-UA" sz="2800" dirty="0"/>
              <a:t>33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990145" y="1946449"/>
            <a:ext cx="4775352" cy="382193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Я </a:t>
            </a:r>
            <a:r>
              <a:rPr lang="uk-UA" sz="4000" dirty="0" err="1" smtClean="0"/>
              <a:t>очислюю</a:t>
            </a:r>
            <a:endParaRPr lang="uk-UA" sz="4000" dirty="0" smtClean="0"/>
          </a:p>
          <a:p>
            <a:pPr algn="ctr"/>
            <a:r>
              <a:rPr lang="uk-UA" sz="4000" dirty="0" smtClean="0"/>
              <a:t> усно</a:t>
            </a:r>
            <a:endParaRPr lang="uk-UA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55502" y="2080861"/>
            <a:ext cx="518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</a:rPr>
              <a:t>28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41630" y="2657269"/>
            <a:ext cx="453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81599" y="3206595"/>
            <a:ext cx="586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</a:rPr>
              <a:t>27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04957" y="3755921"/>
            <a:ext cx="52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</a:rPr>
              <a:t>45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68367" y="4305247"/>
            <a:ext cx="376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</a:rPr>
              <a:t>7</a:t>
            </a:r>
            <a:endParaRPr lang="uk-UA" dirty="0"/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6332561" y="1946449"/>
            <a:ext cx="4626591" cy="369007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Я обчислюю письмово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2542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1003"/>
          </a:xfrm>
        </p:spPr>
        <p:txBody>
          <a:bodyPr/>
          <a:lstStyle/>
          <a:p>
            <a:r>
              <a:rPr lang="uk-UA" dirty="0" smtClean="0"/>
              <a:t>Крок 3.       </a:t>
            </a:r>
            <a:r>
              <a:rPr lang="ru-RU" dirty="0" err="1" smtClean="0"/>
              <a:t>Працюємо</a:t>
            </a:r>
            <a:r>
              <a:rPr lang="ru-RU" dirty="0" smtClean="0"/>
              <a:t> над задачею.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1845734"/>
            <a:ext cx="10503317" cy="3763496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Відкрий підручник на стор.109.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Прочитай задачу 2.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Склади коротку умову.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Чим відрізняються застібки в умові задачі?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Що відомо про кількість прикріплених застібок?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.</a:t>
            </a:r>
          </a:p>
          <a:p>
            <a:pPr marL="0" indent="0">
              <a:buNone/>
            </a:pPr>
            <a:r>
              <a:rPr lang="uk-UA" sz="3200" dirty="0" err="1" smtClean="0">
                <a:latin typeface="Monotype Corsiva" panose="03010101010201010101" pitchFamily="66" charset="0"/>
              </a:rPr>
              <a:t>Прикр</a:t>
            </a:r>
            <a:r>
              <a:rPr lang="uk-UA" sz="3200" dirty="0" smtClean="0">
                <a:latin typeface="Monotype Corsiva" panose="03010101010201010101" pitchFamily="66" charset="0"/>
              </a:rPr>
              <a:t>. – 2 год по </a:t>
            </a:r>
            <a:r>
              <a:rPr lang="uk-UA" sz="3200" dirty="0">
                <a:latin typeface="Monotype Corsiva" panose="03010101010201010101" pitchFamily="66" charset="0"/>
              </a:rPr>
              <a:t>5 </a:t>
            </a:r>
            <a:r>
              <a:rPr lang="uk-UA" sz="3200" dirty="0" smtClean="0">
                <a:latin typeface="Monotype Corsiva" panose="03010101010201010101" pitchFamily="66" charset="0"/>
              </a:rPr>
              <a:t>з.</a:t>
            </a:r>
            <a:endParaRPr lang="uk-UA" sz="3200" dirty="0">
              <a:latin typeface="Monotype Corsiva" panose="03010101010201010101" pitchFamily="66" charset="0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8297839" y="5445457"/>
            <a:ext cx="1433015" cy="70968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1003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Працюємо</a:t>
            </a:r>
            <a:r>
              <a:rPr lang="ru-RU" dirty="0" smtClean="0"/>
              <a:t> над задачею.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80" y="1845734"/>
            <a:ext cx="7842004" cy="24297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Скільки застібок залишилося прикріпити?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Скільки всього застібок було у кравчині?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Доповни умову.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 розв’язання.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 відповідь.</a:t>
            </a:r>
          </a:p>
        </p:txBody>
      </p:sp>
      <p:sp>
        <p:nvSpPr>
          <p:cNvPr id="4" name="Овал 3"/>
          <p:cNvSpPr/>
          <p:nvPr/>
        </p:nvSpPr>
        <p:spPr>
          <a:xfrm>
            <a:off x="8974994" y="2627615"/>
            <a:ext cx="1520361" cy="92450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? з.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334794" y="3963617"/>
            <a:ext cx="1352494" cy="81722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40 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51160" y="3961252"/>
            <a:ext cx="1351128" cy="7975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?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09793" y="4275442"/>
            <a:ext cx="45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latin typeface="Monotype Corsiva" panose="03010101010201010101" pitchFamily="66" charset="0"/>
              </a:rPr>
              <a:t>+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845146" y="5167951"/>
            <a:ext cx="1421153" cy="9097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2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47677" y="5189097"/>
            <a:ext cx="1392071" cy="8953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5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92722" y="4967049"/>
            <a:ext cx="39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dirty="0"/>
              <a:t>.</a:t>
            </a:r>
          </a:p>
        </p:txBody>
      </p:sp>
      <p:cxnSp>
        <p:nvCxnSpPr>
          <p:cNvPr id="14" name="Прямая со стрелкой 13"/>
          <p:cNvCxnSpPr>
            <a:stCxn id="4" idx="5"/>
            <a:endCxn id="6" idx="0"/>
          </p:cNvCxnSpPr>
          <p:nvPr/>
        </p:nvCxnSpPr>
        <p:spPr>
          <a:xfrm>
            <a:off x="10272703" y="3416733"/>
            <a:ext cx="738338" cy="54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  <a:endCxn id="7" idx="0"/>
          </p:cNvCxnSpPr>
          <p:nvPr/>
        </p:nvCxnSpPr>
        <p:spPr>
          <a:xfrm flipH="1">
            <a:off x="8326724" y="3416733"/>
            <a:ext cx="870922" cy="544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5"/>
            <a:endCxn id="10" idx="0"/>
          </p:cNvCxnSpPr>
          <p:nvPr/>
        </p:nvCxnSpPr>
        <p:spPr>
          <a:xfrm>
            <a:off x="8804420" y="4642022"/>
            <a:ext cx="751303" cy="525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3"/>
            <a:endCxn id="11" idx="0"/>
          </p:cNvCxnSpPr>
          <p:nvPr/>
        </p:nvCxnSpPr>
        <p:spPr>
          <a:xfrm flipH="1">
            <a:off x="7043713" y="4642022"/>
            <a:ext cx="805315" cy="547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0869592" y="3520223"/>
            <a:ext cx="114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Monotype Corsiva" panose="03010101010201010101" pitchFamily="66" charset="0"/>
              </a:rPr>
              <a:t>Залиш.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26983" y="3501783"/>
            <a:ext cx="1352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err="1" smtClean="0">
                <a:latin typeface="Monotype Corsiva" panose="03010101010201010101" pitchFamily="66" charset="0"/>
              </a:rPr>
              <a:t>Прикр</a:t>
            </a:r>
            <a:r>
              <a:rPr lang="uk-UA" sz="2800" dirty="0" smtClean="0">
                <a:latin typeface="Monotype Corsiva" panose="03010101010201010101" pitchFamily="66" charset="0"/>
              </a:rPr>
              <a:t>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336198" y="4535653"/>
            <a:ext cx="3413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err="1" smtClean="0">
                <a:latin typeface="Monotype Corsiva" panose="03010101010201010101" pitchFamily="66" charset="0"/>
              </a:rPr>
              <a:t>Прикр</a:t>
            </a:r>
            <a:r>
              <a:rPr lang="uk-UA" sz="2800" dirty="0" smtClean="0">
                <a:latin typeface="Monotype Corsiva" panose="03010101010201010101" pitchFamily="66" charset="0"/>
              </a:rPr>
              <a:t>. – 2 год по 5 з.</a:t>
            </a:r>
          </a:p>
          <a:p>
            <a:r>
              <a:rPr lang="uk-UA" sz="2800" dirty="0" smtClean="0">
                <a:latin typeface="Monotype Corsiva" panose="03010101010201010101" pitchFamily="66" charset="0"/>
              </a:rPr>
              <a:t>Залиш. – 40 з.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4258101" y="4535653"/>
            <a:ext cx="327547" cy="954107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/>
          <p:cNvSpPr/>
          <p:nvPr/>
        </p:nvSpPr>
        <p:spPr>
          <a:xfrm>
            <a:off x="4788058" y="4758824"/>
            <a:ext cx="612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Monotype Corsiva" panose="03010101010201010101" pitchFamily="66" charset="0"/>
              </a:rPr>
              <a:t>? з.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sp>
        <p:nvSpPr>
          <p:cNvPr id="35" name="Горизонтальный свиток 34"/>
          <p:cNvSpPr/>
          <p:nvPr/>
        </p:nvSpPr>
        <p:spPr>
          <a:xfrm>
            <a:off x="1140950" y="4076178"/>
            <a:ext cx="4299045" cy="213900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Коротка умова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1348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Стоп урок!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Попий води.</a:t>
            </a:r>
          </a:p>
          <a:p>
            <a:r>
              <a:rPr lang="uk-UA" sz="3200" dirty="0" smtClean="0"/>
              <a:t>Виконай декілька вправ.</a:t>
            </a:r>
            <a:endParaRPr lang="uk-UA" sz="3200" dirty="0"/>
          </a:p>
        </p:txBody>
      </p:sp>
      <p:pic>
        <p:nvPicPr>
          <p:cNvPr id="5" name="Фізкультхвилинка - СКІК ТА СКОК - Веселі Дитячі Пісні - RoNika і ютуб канал З Любов'ю до Діт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581" y="829432"/>
            <a:ext cx="7744391" cy="4356931"/>
          </a:xfrm>
        </p:spPr>
      </p:pic>
    </p:spTree>
    <p:extLst>
      <p:ext uri="{BB962C8B-B14F-4D97-AF65-F5344CB8AC3E}">
        <p14:creationId xmlns:p14="http://schemas.microsoft.com/office/powerpoint/2010/main" val="32599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278</TotalTime>
  <Words>419</Words>
  <Application>Microsoft Office PowerPoint</Application>
  <PresentationFormat>Широкоэкранный</PresentationFormat>
  <Paragraphs>94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Monotype Corsiva</vt:lpstr>
      <vt:lpstr>Ретро</vt:lpstr>
      <vt:lpstr>Математика</vt:lpstr>
      <vt:lpstr>Приготуй                      Вчись</vt:lpstr>
      <vt:lpstr>Крок 1  Приготуйся працювати у зошиті</vt:lpstr>
      <vt:lpstr>Крок 2      Впізнай арифметичну дію</vt:lpstr>
      <vt:lpstr>Крок 2       Математичний диктант</vt:lpstr>
      <vt:lpstr>Крок 3  Перевір себе!  Натисни на свій варіант</vt:lpstr>
      <vt:lpstr>Крок 3.       Працюємо над задачею.</vt:lpstr>
      <vt:lpstr>           Працюємо над задачею.</vt:lpstr>
      <vt:lpstr>Стоп урок! </vt:lpstr>
      <vt:lpstr>Крок 4. Приготуйся працювати  у  друкованому  зошиті.</vt:lpstr>
      <vt:lpstr>Урок закінчено! Дякую за роботу!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30</cp:revision>
  <dcterms:created xsi:type="dcterms:W3CDTF">2020-03-23T06:40:25Z</dcterms:created>
  <dcterms:modified xsi:type="dcterms:W3CDTF">2020-03-29T10:04:45Z</dcterms:modified>
</cp:coreProperties>
</file>