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73" r:id="rId8"/>
    <p:sldId id="263" r:id="rId9"/>
    <p:sldId id="264" r:id="rId10"/>
    <p:sldId id="265" r:id="rId11"/>
    <p:sldId id="266" r:id="rId12"/>
    <p:sldId id="267" r:id="rId13"/>
    <p:sldId id="261" r:id="rId14"/>
    <p:sldId id="268" r:id="rId15"/>
    <p:sldId id="271" r:id="rId16"/>
    <p:sldId id="270" r:id="rId17"/>
    <p:sldId id="272" r:id="rId18"/>
    <p:sldId id="269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45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43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827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98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7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46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00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839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43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542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95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4FA10E-A31D-4831-8891-07CE2ADCC471}" type="datetimeFigureOut">
              <a:rPr lang="uk-UA" smtClean="0"/>
              <a:t>29.03.2020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D7380D-CE48-45A1-9DB6-5CAAB926432D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1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461920"/>
          </a:xfrm>
        </p:spPr>
        <p:txBody>
          <a:bodyPr/>
          <a:lstStyle/>
          <a:p>
            <a:pPr algn="ctr"/>
            <a:r>
              <a:rPr lang="uk-UA" dirty="0" smtClean="0"/>
              <a:t>Математика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uk-UA" dirty="0" smtClean="0"/>
              <a:t>ІІ тиждень</a:t>
            </a:r>
          </a:p>
          <a:p>
            <a:pPr algn="ctr"/>
            <a:r>
              <a:rPr lang="uk-UA" dirty="0" smtClean="0"/>
              <a:t>Урок №1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49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77672"/>
            <a:ext cx="10058400" cy="996286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Крок 5.  </a:t>
            </a:r>
            <a:r>
              <a:rPr lang="ru-RU" sz="5400" dirty="0" smtClean="0"/>
              <a:t>Практична робота.</a:t>
            </a:r>
            <a:endParaRPr lang="uk-UA" sz="5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79" y="2306472"/>
            <a:ext cx="10298601" cy="386231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</a:t>
            </a:r>
            <a:r>
              <a:rPr lang="uk-UA" sz="3600" dirty="0" err="1" smtClean="0"/>
              <a:t>Виріж</a:t>
            </a:r>
            <a:r>
              <a:rPr lang="uk-UA" sz="3600" dirty="0" smtClean="0"/>
              <a:t> з паперу у клітинку смужку довжиною 12 см і шириною 2 см.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Лінійку відклади.</a:t>
            </a:r>
            <a:endParaRPr lang="uk-UA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17209" r="14031" b="56371"/>
          <a:stretch/>
        </p:blipFill>
        <p:spPr>
          <a:xfrm>
            <a:off x="1555844" y="4237630"/>
            <a:ext cx="8911989" cy="15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77672"/>
            <a:ext cx="10058400" cy="99628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Практична робота</a:t>
            </a:r>
            <a:endParaRPr lang="uk-UA" sz="5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79" y="2306472"/>
            <a:ext cx="10298601" cy="386231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Зігни смужку навпіл.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Якої довжини половина смужки? Зможеш сказати не вимірюючи?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Зігни отриману деталь ще раз навпіл. Якої довжини смужка тепер?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3600" dirty="0" smtClean="0"/>
          </a:p>
          <a:p>
            <a:pPr marL="0" indent="0">
              <a:buNone/>
            </a:pP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862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77672"/>
            <a:ext cx="10058400" cy="99628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Практична робота</a:t>
            </a:r>
            <a:endParaRPr lang="uk-UA" sz="5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79" y="1856096"/>
            <a:ext cx="10298601" cy="431269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Розігни смужку.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Скільки частин ти бачиш?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Якої довжини чверть смужки?</a:t>
            </a:r>
            <a:r>
              <a:rPr lang="uk-UA" sz="3600" dirty="0"/>
              <a:t> </a:t>
            </a:r>
            <a:r>
              <a:rPr lang="uk-UA" sz="3600" dirty="0" err="1"/>
              <a:t>Відріж</a:t>
            </a:r>
            <a:r>
              <a:rPr lang="uk-UA" sz="3600" dirty="0"/>
              <a:t> її</a:t>
            </a:r>
            <a:r>
              <a:rPr lang="uk-UA" sz="36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Якої довжини </a:t>
            </a:r>
            <a:r>
              <a:rPr lang="uk-UA" sz="3600" dirty="0" smtClean="0"/>
              <a:t>решта </a:t>
            </a:r>
            <a:r>
              <a:rPr lang="uk-UA" sz="3600" dirty="0"/>
              <a:t>смужки</a:t>
            </a:r>
            <a:r>
              <a:rPr lang="uk-UA" sz="3600" dirty="0" smtClean="0"/>
              <a:t>? 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3600" dirty="0" smtClean="0"/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917" y="4619653"/>
            <a:ext cx="8913124" cy="1542422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3875964" y="4490113"/>
            <a:ext cx="13648" cy="180150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514" y="4490113"/>
            <a:ext cx="121931" cy="18960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278" y="4490113"/>
            <a:ext cx="121931" cy="18960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5403" y="5021532"/>
            <a:ext cx="1433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ЧВЕРТЬ</a:t>
            </a:r>
            <a:endParaRPr lang="uk-UA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Крок 5.  </a:t>
            </a:r>
            <a:r>
              <a:rPr lang="ru-RU" dirty="0" smtClean="0"/>
              <a:t>Запиши </a:t>
            </a:r>
            <a:r>
              <a:rPr lang="ru-RU" dirty="0" err="1" smtClean="0"/>
              <a:t>роз’язання</a:t>
            </a:r>
            <a:r>
              <a:rPr lang="ru-RU" dirty="0" smtClean="0"/>
              <a:t> у </a:t>
            </a:r>
            <a:r>
              <a:rPr lang="ru-RU" dirty="0" err="1" smtClean="0"/>
              <a:t>зошит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200" dirty="0" smtClean="0"/>
              <a:t> Як знайти чверть смужки?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200" dirty="0"/>
              <a:t> </a:t>
            </a:r>
            <a:r>
              <a:rPr lang="uk-UA" sz="3200" dirty="0" smtClean="0"/>
              <a:t>Як отримати смужку довжиною 9 см? </a:t>
            </a:r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96930" y="3857414"/>
            <a:ext cx="44412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R"/>
            </a:pPr>
            <a:r>
              <a:rPr lang="uk-UA" sz="2400" dirty="0" smtClean="0"/>
              <a:t>12 : 4 = 3 (см) довжина чверті;</a:t>
            </a:r>
          </a:p>
          <a:p>
            <a:pPr marL="342900" indent="-342900">
              <a:buAutoNum type="arabicParenR"/>
            </a:pPr>
            <a:r>
              <a:rPr lang="uk-UA" sz="2400" dirty="0" smtClean="0"/>
              <a:t>12 – 3 = 9 (см)</a:t>
            </a:r>
            <a:endParaRPr lang="uk-UA" sz="2400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3879292" y="3228100"/>
            <a:ext cx="5158854" cy="2920621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 err="1" smtClean="0"/>
              <a:t>Перевір</a:t>
            </a:r>
            <a:r>
              <a:rPr lang="uk-UA" sz="6000" dirty="0" smtClean="0"/>
              <a:t> себе!</a:t>
            </a:r>
          </a:p>
          <a:p>
            <a:pPr algn="ctr"/>
            <a:r>
              <a:rPr lang="uk-UA" sz="2400" dirty="0" smtClean="0"/>
              <a:t>натисни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530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77672"/>
            <a:ext cx="10058400" cy="1368062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Крок 6. </a:t>
            </a:r>
            <a:r>
              <a:rPr lang="ru-RU" sz="5400" dirty="0" err="1" smtClean="0"/>
              <a:t>Самостійна</a:t>
            </a:r>
            <a:r>
              <a:rPr lang="ru-RU" sz="5400" dirty="0" smtClean="0"/>
              <a:t> робота у  </a:t>
            </a:r>
            <a:r>
              <a:rPr lang="ru-RU" sz="5400" dirty="0" err="1" smtClean="0"/>
              <a:t>друкованому</a:t>
            </a:r>
            <a:r>
              <a:rPr lang="ru-RU" sz="5400" dirty="0" smtClean="0"/>
              <a:t>  </a:t>
            </a:r>
            <a:r>
              <a:rPr lang="ru-RU" sz="5400" dirty="0" err="1" smtClean="0"/>
              <a:t>зошиті</a:t>
            </a:r>
            <a:r>
              <a:rPr lang="ru-RU" sz="5400" dirty="0" smtClean="0"/>
              <a:t>.</a:t>
            </a:r>
            <a:endParaRPr lang="uk-UA" sz="5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79" y="2593074"/>
            <a:ext cx="10298601" cy="357571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Відкрий зошит на стор.63.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Виконай  завдання  70 і 71 самостійно. 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3600" dirty="0" smtClean="0"/>
          </a:p>
          <a:p>
            <a:pPr marL="0" indent="0" algn="ctr">
              <a:buNone/>
            </a:pPr>
            <a:r>
              <a:rPr lang="uk-UA" sz="3600" dirty="0" smtClean="0"/>
              <a:t>Перегорни сторінку.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80422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b="1" dirty="0" smtClean="0"/>
              <a:t>Стоп урок!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Попий води.</a:t>
            </a:r>
          </a:p>
          <a:p>
            <a:r>
              <a:rPr lang="uk-UA" sz="3200" dirty="0" smtClean="0"/>
              <a:t>Виконай декілька вправ.</a:t>
            </a:r>
            <a:endParaRPr lang="uk-UA" sz="3200" dirty="0"/>
          </a:p>
        </p:txBody>
      </p:sp>
      <p:pic>
        <p:nvPicPr>
          <p:cNvPr id="7" name="Детский нейропсихолог Пальчиковая гимнастика для дете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108" end="15730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843" y="1105469"/>
            <a:ext cx="7665757" cy="4312692"/>
          </a:xfrm>
        </p:spPr>
      </p:pic>
    </p:spTree>
    <p:extLst>
      <p:ext uri="{BB962C8B-B14F-4D97-AF65-F5344CB8AC3E}">
        <p14:creationId xmlns:p14="http://schemas.microsoft.com/office/powerpoint/2010/main" val="391742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77672"/>
            <a:ext cx="10058400" cy="968991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Крок 7. </a:t>
            </a:r>
            <a:r>
              <a:rPr lang="ru-RU" sz="5400" dirty="0" err="1" smtClean="0"/>
              <a:t>Повторення</a:t>
            </a:r>
            <a:r>
              <a:rPr lang="ru-RU" sz="5400" dirty="0" smtClean="0"/>
              <a:t>.</a:t>
            </a:r>
            <a:endParaRPr lang="uk-UA" sz="5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80" y="1845734"/>
            <a:ext cx="10298601" cy="319357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Прочитай завдання </a:t>
            </a:r>
            <a:r>
              <a:rPr lang="uk-UA" sz="3600" dirty="0" smtClean="0"/>
              <a:t>72 на стор.64.</a:t>
            </a:r>
            <a:endParaRPr lang="uk-UA" sz="3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uk-UA" sz="3600" dirty="0"/>
              <a:t> </a:t>
            </a:r>
            <a:r>
              <a:rPr lang="uk-UA" sz="3200" dirty="0" smtClean="0"/>
              <a:t>Як знайти чверть від числа?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/>
              <a:t> </a:t>
            </a:r>
            <a:r>
              <a:rPr lang="uk-UA" sz="3200" dirty="0" smtClean="0"/>
              <a:t>Знайди чверть від числа 32. </a:t>
            </a:r>
            <a:r>
              <a:rPr lang="uk-UA" sz="3200" dirty="0" err="1" smtClean="0"/>
              <a:t>Запиши</a:t>
            </a:r>
            <a:r>
              <a:rPr lang="uk-UA" sz="3200" dirty="0" smtClean="0"/>
              <a:t> першу дію.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/>
              <a:t> </a:t>
            </a:r>
            <a:r>
              <a:rPr lang="uk-UA" sz="3200" dirty="0" smtClean="0"/>
              <a:t>Цю довжину відрізали від </a:t>
            </a:r>
            <a:r>
              <a:rPr lang="" sz="3200" dirty="0" smtClean="0"/>
              <a:t>32 дм. Ск</a:t>
            </a:r>
            <a:r>
              <a:rPr lang="uk-UA" sz="3200" dirty="0" smtClean="0"/>
              <a:t>і</a:t>
            </a:r>
            <a:r>
              <a:rPr lang="" sz="3200" dirty="0" smtClean="0"/>
              <a:t>льки </a:t>
            </a:r>
            <a:r>
              <a:rPr lang="uk-UA" sz="3200" dirty="0" smtClean="0"/>
              <a:t>залишилося?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 smtClean="0"/>
              <a:t> </a:t>
            </a:r>
            <a:r>
              <a:rPr lang="uk-UA" sz="3200" dirty="0" err="1" smtClean="0"/>
              <a:t>Запиши</a:t>
            </a:r>
            <a:r>
              <a:rPr lang="uk-UA" sz="3200" dirty="0" smtClean="0"/>
              <a:t> другу дію задачі і відповідь.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21314" y="4854644"/>
            <a:ext cx="3156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arenR"/>
            </a:pPr>
            <a:r>
              <a:rPr lang="uk-UA" sz="2000" dirty="0" smtClean="0"/>
              <a:t>32 : 4 = 8 (</a:t>
            </a:r>
            <a:r>
              <a:rPr lang="uk-UA" sz="2000" dirty="0" err="1" smtClean="0"/>
              <a:t>дм</a:t>
            </a:r>
            <a:r>
              <a:rPr lang="uk-UA" sz="2000" dirty="0" smtClean="0"/>
              <a:t>) відрізали;</a:t>
            </a:r>
          </a:p>
          <a:p>
            <a:pPr marL="342900" indent="-342900">
              <a:buAutoNum type="arabicParenR"/>
            </a:pPr>
            <a:r>
              <a:rPr lang="uk-UA" sz="2000" dirty="0" smtClean="0"/>
              <a:t>32 – 8 = 24 (</a:t>
            </a:r>
            <a:r>
              <a:rPr lang="uk-UA" sz="2000" dirty="0" err="1" smtClean="0"/>
              <a:t>дм</a:t>
            </a:r>
            <a:r>
              <a:rPr lang="uk-UA" sz="2000" dirty="0" smtClean="0"/>
              <a:t>)</a:t>
            </a:r>
            <a:endParaRPr lang="uk-UA" sz="2000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8118597" y="4471695"/>
            <a:ext cx="3562065" cy="180150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err="1" smtClean="0"/>
              <a:t>Перевір</a:t>
            </a:r>
            <a:r>
              <a:rPr lang="uk-UA" sz="3200" dirty="0" smtClean="0"/>
              <a:t> себе!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71412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180" y="611844"/>
            <a:ext cx="10418701" cy="968991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Крок 8. </a:t>
            </a:r>
            <a:r>
              <a:rPr lang="ru-RU" sz="5400" dirty="0" err="1" smtClean="0"/>
              <a:t>Дії</a:t>
            </a:r>
            <a:r>
              <a:rPr lang="ru-RU" sz="5400" dirty="0" smtClean="0"/>
              <a:t> з </a:t>
            </a:r>
            <a:r>
              <a:rPr lang="ru-RU" sz="5400" dirty="0" err="1" smtClean="0"/>
              <a:t>іменованими</a:t>
            </a:r>
            <a:r>
              <a:rPr lang="ru-RU" sz="5400" dirty="0" smtClean="0"/>
              <a:t> числами.</a:t>
            </a:r>
            <a:endParaRPr lang="uk-UA" sz="5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80" y="1845734"/>
            <a:ext cx="10298601" cy="2780857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Розглянь завдання 73.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Пригадай, які числа називаються іменованими.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У числах в умові кількість </a:t>
            </a:r>
            <a:r>
              <a:rPr lang="uk-UA" sz="3600" dirty="0" smtClean="0"/>
              <a:t>дециметрів </a:t>
            </a:r>
            <a:r>
              <a:rPr lang="uk-UA" sz="3600" dirty="0" smtClean="0"/>
              <a:t>підкресли червоним олівцем, а </a:t>
            </a:r>
            <a:r>
              <a:rPr lang="uk-UA" sz="3600" dirty="0" smtClean="0"/>
              <a:t>сантиметрів </a:t>
            </a:r>
            <a:r>
              <a:rPr lang="uk-UA" sz="3600" dirty="0" smtClean="0"/>
              <a:t>– синім.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Виконай обчислення, користуючись </a:t>
            </a:r>
            <a:r>
              <a:rPr lang="uk-UA" sz="3600" dirty="0" err="1" smtClean="0"/>
              <a:t>кольрововими</a:t>
            </a:r>
            <a:r>
              <a:rPr lang="uk-UA" sz="3600" dirty="0" smtClean="0"/>
              <a:t> підказками. </a:t>
            </a:r>
            <a:endParaRPr lang="uk-UA" sz="3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045222" y="5045838"/>
            <a:ext cx="6402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rgbClr val="FF0000"/>
                </a:solidFill>
              </a:rPr>
              <a:t>3 </a:t>
            </a:r>
            <a:r>
              <a:rPr lang="uk-UA" sz="4000" dirty="0" err="1" smtClean="0">
                <a:solidFill>
                  <a:srgbClr val="FF0000"/>
                </a:solidFill>
              </a:rPr>
              <a:t>дм</a:t>
            </a:r>
            <a:r>
              <a:rPr lang="uk-UA" sz="4000" dirty="0" smtClean="0">
                <a:solidFill>
                  <a:srgbClr val="FF0000"/>
                </a:solidFill>
              </a:rPr>
              <a:t> </a:t>
            </a:r>
            <a:r>
              <a:rPr lang="uk-UA" sz="4000" dirty="0" smtClean="0">
                <a:solidFill>
                  <a:srgbClr val="002060"/>
                </a:solidFill>
              </a:rPr>
              <a:t>4 см </a:t>
            </a:r>
            <a:r>
              <a:rPr lang="uk-UA" sz="4000" dirty="0" smtClean="0"/>
              <a:t>+ </a:t>
            </a:r>
            <a:r>
              <a:rPr lang="uk-UA" sz="4000" dirty="0" smtClean="0">
                <a:solidFill>
                  <a:srgbClr val="FF0000"/>
                </a:solidFill>
              </a:rPr>
              <a:t>2 </a:t>
            </a:r>
            <a:r>
              <a:rPr lang="uk-UA" sz="4000" dirty="0" err="1" smtClean="0">
                <a:solidFill>
                  <a:srgbClr val="FF0000"/>
                </a:solidFill>
              </a:rPr>
              <a:t>дм</a:t>
            </a:r>
            <a:r>
              <a:rPr lang="uk-UA" sz="4000" dirty="0" smtClean="0">
                <a:solidFill>
                  <a:srgbClr val="FF0000"/>
                </a:solidFill>
              </a:rPr>
              <a:t> </a:t>
            </a:r>
            <a:r>
              <a:rPr lang="uk-UA" sz="4000" dirty="0" smtClean="0"/>
              <a:t>= </a:t>
            </a:r>
            <a:r>
              <a:rPr lang="uk-UA" sz="4000" dirty="0" smtClean="0">
                <a:solidFill>
                  <a:srgbClr val="FF0000"/>
                </a:solidFill>
              </a:rPr>
              <a:t>5 </a:t>
            </a:r>
            <a:r>
              <a:rPr lang="uk-UA" sz="4000" dirty="0" err="1" smtClean="0">
                <a:solidFill>
                  <a:srgbClr val="FF0000"/>
                </a:solidFill>
              </a:rPr>
              <a:t>дм</a:t>
            </a:r>
            <a:r>
              <a:rPr lang="uk-UA" sz="4000" dirty="0" smtClean="0">
                <a:solidFill>
                  <a:srgbClr val="FF0000"/>
                </a:solidFill>
              </a:rPr>
              <a:t> </a:t>
            </a:r>
            <a:r>
              <a:rPr lang="uk-UA" sz="4000" dirty="0" smtClean="0">
                <a:solidFill>
                  <a:srgbClr val="002060"/>
                </a:solidFill>
              </a:rPr>
              <a:t>4 см</a:t>
            </a:r>
            <a:r>
              <a:rPr lang="uk-UA" sz="4000" dirty="0" smtClean="0"/>
              <a:t> 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7760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429301"/>
            <a:ext cx="10058400" cy="148760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Урок закінчено!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/>
              <a:t>Дякую за роботу!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4654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Приготуй                      Вчись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Робочий зошит</a:t>
            </a:r>
          </a:p>
          <a:p>
            <a:r>
              <a:rPr lang="uk-UA" sz="3200" dirty="0" smtClean="0"/>
              <a:t>Друкований зошит</a:t>
            </a:r>
          </a:p>
          <a:p>
            <a:r>
              <a:rPr lang="uk-UA" sz="3200" dirty="0" smtClean="0"/>
              <a:t>Підручник з математики</a:t>
            </a:r>
          </a:p>
          <a:p>
            <a:r>
              <a:rPr lang="uk-UA" sz="3200" dirty="0" smtClean="0"/>
              <a:t>Ручку, лінійку, олівці, ножиці</a:t>
            </a:r>
            <a:endParaRPr lang="uk-UA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sz="3200" dirty="0" smtClean="0"/>
              <a:t>Читати інструкції уважно і крокувати за ними</a:t>
            </a:r>
          </a:p>
          <a:p>
            <a:r>
              <a:rPr lang="uk-UA" sz="3200" dirty="0" smtClean="0"/>
              <a:t>Виконувати усні обчислення</a:t>
            </a:r>
          </a:p>
          <a:p>
            <a:r>
              <a:rPr lang="uk-UA" sz="3200" dirty="0" smtClean="0"/>
              <a:t>Записувати розв’язання задач</a:t>
            </a:r>
          </a:p>
          <a:p>
            <a:r>
              <a:rPr lang="uk-UA" sz="3200" dirty="0" smtClean="0"/>
              <a:t>Самостійно вести записи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323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Крок 1          Усний рахунок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511188"/>
            <a:ext cx="10058400" cy="3357906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/>
              <a:t>Числа 6, 8, 7, 5, 2 збільш на 8.</a:t>
            </a:r>
          </a:p>
          <a:p>
            <a:pPr algn="ctr"/>
            <a:r>
              <a:rPr lang="uk-UA" sz="4400" dirty="0" smtClean="0"/>
              <a:t>А тепер збільш їх у 2 рази.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0060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 smtClean="0"/>
              <a:t>Крок 2  </a:t>
            </a:r>
            <a:r>
              <a:rPr lang="uk-UA" sz="5300" b="1" dirty="0" smtClean="0"/>
              <a:t>Приготуйся працювати у зошиті</a:t>
            </a:r>
            <a:endParaRPr lang="uk-UA" sz="5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60812"/>
            <a:ext cx="10058400" cy="380828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4400" dirty="0" smtClean="0"/>
              <a:t>Який сьогодні день тижня?</a:t>
            </a:r>
          </a:p>
          <a:p>
            <a:pPr algn="ctr"/>
            <a:r>
              <a:rPr lang="uk-UA" sz="4400" dirty="0" smtClean="0"/>
              <a:t>Яке число і місяць?</a:t>
            </a:r>
          </a:p>
          <a:p>
            <a:pPr algn="ctr"/>
            <a:r>
              <a:rPr lang="uk-UA" sz="4400" dirty="0" err="1" smtClean="0"/>
              <a:t>Запиши</a:t>
            </a:r>
            <a:r>
              <a:rPr lang="uk-UA" sz="4400" dirty="0" smtClean="0"/>
              <a:t> дату.</a:t>
            </a:r>
          </a:p>
          <a:p>
            <a:pPr algn="ctr"/>
            <a:r>
              <a:rPr lang="uk-UA" sz="4400" dirty="0" err="1" smtClean="0"/>
              <a:t>Пропиши</a:t>
            </a:r>
            <a:r>
              <a:rPr lang="uk-UA" sz="4400" dirty="0" smtClean="0"/>
              <a:t> число у рядок каліграфічно.</a:t>
            </a:r>
          </a:p>
          <a:p>
            <a:pPr algn="ctr"/>
            <a:r>
              <a:rPr lang="uk-UA" sz="4400" dirty="0" smtClean="0"/>
              <a:t>Розкажи про число (двоцифрове і </a:t>
            </a:r>
            <a:r>
              <a:rPr lang="uk-UA" sz="4400" dirty="0" err="1" smtClean="0"/>
              <a:t>т.д</a:t>
            </a:r>
            <a:r>
              <a:rPr lang="uk-UA" sz="4400" dirty="0" smtClean="0"/>
              <a:t>)</a:t>
            </a:r>
          </a:p>
          <a:p>
            <a:pPr algn="ctr"/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4125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01003"/>
          </a:xfrm>
        </p:spPr>
        <p:txBody>
          <a:bodyPr/>
          <a:lstStyle/>
          <a:p>
            <a:r>
              <a:rPr lang="uk-UA" dirty="0" smtClean="0"/>
              <a:t>Крок 2. </a:t>
            </a:r>
            <a:r>
              <a:rPr lang="ru-RU" sz="3600" dirty="0"/>
              <a:t>За </a:t>
            </a:r>
            <a:r>
              <a:rPr lang="ru-RU" sz="3600" dirty="0" smtClean="0"/>
              <a:t>таблицею </a:t>
            </a:r>
            <a:r>
              <a:rPr lang="ru-RU" sz="3600" dirty="0" err="1"/>
              <a:t>склади</a:t>
            </a:r>
            <a:r>
              <a:rPr lang="ru-RU" sz="3600" dirty="0"/>
              <a:t> та </a:t>
            </a:r>
            <a:r>
              <a:rPr lang="ru-RU" sz="3600" dirty="0" err="1"/>
              <a:t>обчисли</a:t>
            </a:r>
            <a:r>
              <a:rPr lang="ru-RU" sz="3600" dirty="0"/>
              <a:t> </a:t>
            </a:r>
            <a:r>
              <a:rPr lang="ru-RU" sz="3600" dirty="0" err="1"/>
              <a:t>вирази</a:t>
            </a:r>
            <a:r>
              <a:rPr lang="ru-RU" sz="3600" dirty="0"/>
              <a:t> .</a:t>
            </a:r>
            <a:endParaRPr lang="uk-UA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7" t="27386" r="17331" b="42759"/>
          <a:stretch/>
        </p:blipFill>
        <p:spPr>
          <a:xfrm>
            <a:off x="559558" y="2415655"/>
            <a:ext cx="10755053" cy="2342684"/>
          </a:xfrm>
        </p:spPr>
      </p:pic>
      <p:sp>
        <p:nvSpPr>
          <p:cNvPr id="5" name="Прямоугольник 4"/>
          <p:cNvSpPr/>
          <p:nvPr/>
        </p:nvSpPr>
        <p:spPr>
          <a:xfrm>
            <a:off x="3878973" y="2046323"/>
            <a:ext cx="4811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 smtClean="0">
                <a:effectLst/>
                <a:latin typeface="Arial" panose="020B0604020202020204" pitchFamily="34" charset="0"/>
              </a:rPr>
              <a:t>Зразок</a:t>
            </a:r>
            <a:r>
              <a:rPr lang="ru-RU" sz="3200" dirty="0" smtClean="0">
                <a:latin typeface="Arial" panose="020B0604020202020204" pitchFamily="34" charset="0"/>
              </a:rPr>
              <a:t>: 3 • 7 + 4 • 8 = 53</a:t>
            </a:r>
            <a:r>
              <a:rPr lang="ru-RU" dirty="0" smtClean="0">
                <a:effectLst/>
                <a:latin typeface="Arial" panose="020B0604020202020204" pitchFamily="34" charset="0"/>
              </a:rPr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07776" y="1808091"/>
            <a:ext cx="41870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4500" y="1812234"/>
            <a:ext cx="41870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50414" y="5127671"/>
            <a:ext cx="2552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/>
              <a:t>33, 90, 14, 41.</a:t>
            </a:r>
            <a:endParaRPr lang="uk-UA" sz="3200" dirty="0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4189863" y="4967785"/>
            <a:ext cx="3698543" cy="132383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ПЕРЕВІР СЕБЕ!</a:t>
            </a:r>
          </a:p>
          <a:p>
            <a:pPr algn="ctr"/>
            <a:r>
              <a:rPr lang="uk-UA" sz="3200" dirty="0" smtClean="0"/>
              <a:t>натисни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89091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01003"/>
          </a:xfrm>
        </p:spPr>
        <p:txBody>
          <a:bodyPr/>
          <a:lstStyle/>
          <a:p>
            <a:r>
              <a:rPr lang="uk-UA" dirty="0" smtClean="0"/>
              <a:t>Крок 3.       </a:t>
            </a:r>
            <a:r>
              <a:rPr lang="ru-RU" dirty="0" err="1" smtClean="0"/>
              <a:t>Працюємо</a:t>
            </a:r>
            <a:r>
              <a:rPr lang="ru-RU" dirty="0" smtClean="0"/>
              <a:t> з </a:t>
            </a:r>
            <a:r>
              <a:rPr lang="ru-RU" dirty="0" err="1" smtClean="0"/>
              <a:t>підручником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23054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Відкрий підручник на стор.108.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Прочитай завдання 6.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Усно обчисли вирази.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Бачиш помилку?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/>
              <a:t> </a:t>
            </a:r>
            <a:r>
              <a:rPr lang="uk-UA" sz="3200" dirty="0" err="1" smtClean="0"/>
              <a:t>Запиши</a:t>
            </a:r>
            <a:r>
              <a:rPr lang="uk-UA" sz="3200" dirty="0" smtClean="0"/>
              <a:t> вираз.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200" dirty="0" smtClean="0"/>
              <a:t> Розв’яжи його правильно.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Спробуй пояснити, чому виникли помилки.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6972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Повтори, у якому порядку виконуються дії у виразах.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44" y="1824737"/>
            <a:ext cx="6026105" cy="4507823"/>
          </a:xfrm>
        </p:spPr>
      </p:pic>
    </p:spTree>
    <p:extLst>
      <p:ext uri="{BB962C8B-B14F-4D97-AF65-F5344CB8AC3E}">
        <p14:creationId xmlns:p14="http://schemas.microsoft.com/office/powerpoint/2010/main" val="46511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b="1" dirty="0" smtClean="0"/>
              <a:t>Стоп урок!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Попий води.</a:t>
            </a:r>
          </a:p>
          <a:p>
            <a:r>
              <a:rPr lang="uk-UA" sz="3200" dirty="0" smtClean="0"/>
              <a:t>Виконай декілька вправ.</a:t>
            </a:r>
            <a:endParaRPr lang="uk-UA" sz="3200" dirty="0"/>
          </a:p>
        </p:txBody>
      </p:sp>
      <p:pic>
        <p:nvPicPr>
          <p:cNvPr id="7" name="Детский нейропсихолог Пальчиковая гимнастика для дете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108" end="15730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843" y="1105469"/>
            <a:ext cx="7665757" cy="4312692"/>
          </a:xfrm>
        </p:spPr>
      </p:pic>
    </p:spTree>
    <p:extLst>
      <p:ext uri="{BB962C8B-B14F-4D97-AF65-F5344CB8AC3E}">
        <p14:creationId xmlns:p14="http://schemas.microsoft.com/office/powerpoint/2010/main" val="32599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477672"/>
            <a:ext cx="10058400" cy="1368062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/>
              <a:t>Крок 4. </a:t>
            </a:r>
            <a:r>
              <a:rPr lang="ru-RU" sz="5400" dirty="0" err="1" smtClean="0"/>
              <a:t>Приготуйся</a:t>
            </a:r>
            <a:r>
              <a:rPr lang="ru-RU" sz="5400" dirty="0" smtClean="0"/>
              <a:t> </a:t>
            </a:r>
            <a:r>
              <a:rPr lang="ru-RU" sz="5400" dirty="0" err="1" smtClean="0"/>
              <a:t>працювати</a:t>
            </a:r>
            <a:r>
              <a:rPr lang="ru-RU" sz="5400" dirty="0" smtClean="0"/>
              <a:t>  у  </a:t>
            </a:r>
            <a:r>
              <a:rPr lang="ru-RU" sz="5400" dirty="0" err="1" smtClean="0"/>
              <a:t>друкованому</a:t>
            </a:r>
            <a:r>
              <a:rPr lang="ru-RU" sz="5400" dirty="0" smtClean="0"/>
              <a:t>  </a:t>
            </a:r>
            <a:r>
              <a:rPr lang="ru-RU" sz="5400" dirty="0" err="1" smtClean="0"/>
              <a:t>зошиті</a:t>
            </a:r>
            <a:r>
              <a:rPr lang="ru-RU" sz="5400" dirty="0" smtClean="0"/>
              <a:t>.</a:t>
            </a:r>
            <a:endParaRPr lang="uk-UA" sz="54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7279" y="2593074"/>
            <a:ext cx="10298601" cy="357571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Відкрий зошит на стор.63.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 smtClean="0"/>
              <a:t> Прочитай завдання 69.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600" dirty="0"/>
              <a:t> </a:t>
            </a:r>
            <a:r>
              <a:rPr lang="uk-UA" sz="3600" dirty="0" smtClean="0"/>
              <a:t>Виконай практичну роботу. </a:t>
            </a:r>
          </a:p>
          <a:p>
            <a:pPr>
              <a:buFont typeface="Courier New" panose="02070309020205020404" pitchFamily="49" charset="0"/>
              <a:buChar char="o"/>
            </a:pPr>
            <a:endParaRPr lang="uk-UA" sz="3600" dirty="0" smtClean="0"/>
          </a:p>
          <a:p>
            <a:pPr marL="0" indent="0">
              <a:buNone/>
            </a:pPr>
            <a:r>
              <a:rPr lang="uk-UA" sz="3600" dirty="0" smtClean="0"/>
              <a:t> </a:t>
            </a:r>
            <a:endParaRPr lang="uk-UA" sz="3600" dirty="0"/>
          </a:p>
        </p:txBody>
      </p:sp>
      <p:sp>
        <p:nvSpPr>
          <p:cNvPr id="6" name="Выгнутая вверх стрелка 5"/>
          <p:cNvSpPr/>
          <p:nvPr/>
        </p:nvSpPr>
        <p:spPr>
          <a:xfrm>
            <a:off x="8775511" y="4599295"/>
            <a:ext cx="1774209" cy="13511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204</TotalTime>
  <Words>524</Words>
  <Application>Microsoft Office PowerPoint</Application>
  <PresentationFormat>Широкоэкранный</PresentationFormat>
  <Paragraphs>91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Times New Roman</vt:lpstr>
      <vt:lpstr>Ретро</vt:lpstr>
      <vt:lpstr>Математика</vt:lpstr>
      <vt:lpstr>Приготуй                      Вчись</vt:lpstr>
      <vt:lpstr>Крок 1          Усний рахунок</vt:lpstr>
      <vt:lpstr>Крок 2  Приготуйся працювати у зошиті</vt:lpstr>
      <vt:lpstr>Крок 2. За таблицею склади та обчисли вирази .</vt:lpstr>
      <vt:lpstr>Крок 3.       Працюємо з підручником.</vt:lpstr>
      <vt:lpstr>Повтори, у якому порядку виконуються дії у виразах.</vt:lpstr>
      <vt:lpstr>Стоп урок! </vt:lpstr>
      <vt:lpstr>Крок 4. Приготуйся працювати  у  друкованому  зошиті.</vt:lpstr>
      <vt:lpstr>Крок 5.  Практична робота.</vt:lpstr>
      <vt:lpstr>Практична робота</vt:lpstr>
      <vt:lpstr>Практична робота</vt:lpstr>
      <vt:lpstr>Крок 5.  Запиши роз’язання у зошит.</vt:lpstr>
      <vt:lpstr>Крок 6. Самостійна робота у  друкованому  зошиті.</vt:lpstr>
      <vt:lpstr>Стоп урок! </vt:lpstr>
      <vt:lpstr>Крок 7. Повторення.</vt:lpstr>
      <vt:lpstr>Крок 8. Дії з іменованими числами.</vt:lpstr>
      <vt:lpstr>Урок закінчено!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19</cp:revision>
  <dcterms:created xsi:type="dcterms:W3CDTF">2020-03-23T06:40:25Z</dcterms:created>
  <dcterms:modified xsi:type="dcterms:W3CDTF">2020-03-29T09:34:59Z</dcterms:modified>
</cp:coreProperties>
</file>