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71" r:id="rId7"/>
    <p:sldId id="264" r:id="rId8"/>
    <p:sldId id="267" r:id="rId9"/>
    <p:sldId id="265" r:id="rId10"/>
    <p:sldId id="260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F2727-078B-4451-A68B-0FC5B933210A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1B8346D7-CECB-457D-B63B-CC2C90B59F81}">
      <dgm:prSet phldrT="[Текст]"/>
      <dgm:spPr/>
      <dgm:t>
        <a:bodyPr/>
        <a:lstStyle/>
        <a:p>
          <a:r>
            <a:rPr lang="uk-UA" dirty="0" smtClean="0"/>
            <a:t>Вивчи вірш напам’ять</a:t>
          </a:r>
          <a:endParaRPr lang="uk-UA" dirty="0"/>
        </a:p>
      </dgm:t>
    </dgm:pt>
    <dgm:pt modelId="{30E39BDE-69D1-41C2-80C1-79368CB85FDA}" type="parTrans" cxnId="{A57AAD29-7396-408D-892B-EDA6FE382DD8}">
      <dgm:prSet/>
      <dgm:spPr/>
      <dgm:t>
        <a:bodyPr/>
        <a:lstStyle/>
        <a:p>
          <a:endParaRPr lang="uk-UA"/>
        </a:p>
      </dgm:t>
    </dgm:pt>
    <dgm:pt modelId="{16BC8580-245B-424A-8FDF-8C2E0C98583D}" type="sibTrans" cxnId="{A57AAD29-7396-408D-892B-EDA6FE382DD8}">
      <dgm:prSet/>
      <dgm:spPr/>
      <dgm:t>
        <a:bodyPr/>
        <a:lstStyle/>
        <a:p>
          <a:endParaRPr lang="uk-UA"/>
        </a:p>
      </dgm:t>
    </dgm:pt>
    <dgm:pt modelId="{0A8B5920-24D9-4FFB-96A7-1CD3F8078145}">
      <dgm:prSet phldrT="[Текст]"/>
      <dgm:spPr/>
      <dgm:t>
        <a:bodyPr/>
        <a:lstStyle/>
        <a:p>
          <a:r>
            <a:rPr lang="uk-UA" dirty="0" err="1" smtClean="0"/>
            <a:t>Запиши</a:t>
          </a:r>
          <a:r>
            <a:rPr lang="uk-UA" dirty="0" smtClean="0"/>
            <a:t> вірш у зошит</a:t>
          </a:r>
          <a:endParaRPr lang="uk-UA" dirty="0"/>
        </a:p>
      </dgm:t>
    </dgm:pt>
    <dgm:pt modelId="{CCAB3DD5-4313-4FC5-8C93-6C527FC3E143}" type="parTrans" cxnId="{9619A1DF-29A5-42DD-AD7D-F1ED0E1BB695}">
      <dgm:prSet/>
      <dgm:spPr/>
      <dgm:t>
        <a:bodyPr/>
        <a:lstStyle/>
        <a:p>
          <a:endParaRPr lang="uk-UA"/>
        </a:p>
      </dgm:t>
    </dgm:pt>
    <dgm:pt modelId="{257CA0D1-AA96-4FC9-ACD0-FD78E6EF58EA}" type="sibTrans" cxnId="{9619A1DF-29A5-42DD-AD7D-F1ED0E1BB695}">
      <dgm:prSet/>
      <dgm:spPr/>
      <dgm:t>
        <a:bodyPr/>
        <a:lstStyle/>
        <a:p>
          <a:endParaRPr lang="uk-UA"/>
        </a:p>
      </dgm:t>
    </dgm:pt>
    <dgm:pt modelId="{A56E2B3C-2972-4699-A458-5B437F47BE6B}">
      <dgm:prSet phldrT="[Текст]"/>
      <dgm:spPr/>
      <dgm:t>
        <a:bodyPr/>
        <a:lstStyle/>
        <a:p>
          <a:r>
            <a:rPr lang="uk-UA" dirty="0" err="1" smtClean="0"/>
            <a:t>Перевір</a:t>
          </a:r>
          <a:r>
            <a:rPr lang="uk-UA" dirty="0" smtClean="0"/>
            <a:t> написане за підручником</a:t>
          </a:r>
          <a:endParaRPr lang="uk-UA" dirty="0"/>
        </a:p>
      </dgm:t>
    </dgm:pt>
    <dgm:pt modelId="{744B49E0-C478-4249-BDF9-20FC87987D66}" type="parTrans" cxnId="{443F38C3-C60E-4FEB-8843-A135EAFBD27B}">
      <dgm:prSet/>
      <dgm:spPr/>
      <dgm:t>
        <a:bodyPr/>
        <a:lstStyle/>
        <a:p>
          <a:endParaRPr lang="uk-UA"/>
        </a:p>
      </dgm:t>
    </dgm:pt>
    <dgm:pt modelId="{252DACB3-AD1F-41AB-8C9C-36CFB06FE42A}" type="sibTrans" cxnId="{443F38C3-C60E-4FEB-8843-A135EAFBD27B}">
      <dgm:prSet/>
      <dgm:spPr/>
      <dgm:t>
        <a:bodyPr/>
        <a:lstStyle/>
        <a:p>
          <a:endParaRPr lang="uk-UA"/>
        </a:p>
      </dgm:t>
    </dgm:pt>
    <dgm:pt modelId="{5CDB09D8-B8E9-49D1-BC53-E0BBEDBDF00D}" type="pres">
      <dgm:prSet presAssocID="{EABF2727-078B-4451-A68B-0FC5B933210A}" presName="Name0" presStyleCnt="0">
        <dgm:presLayoutVars>
          <dgm:dir/>
          <dgm:resizeHandles val="exact"/>
        </dgm:presLayoutVars>
      </dgm:prSet>
      <dgm:spPr/>
    </dgm:pt>
    <dgm:pt modelId="{FB86B3DF-B956-423B-984F-A9EE0E61B768}" type="pres">
      <dgm:prSet presAssocID="{1B8346D7-CECB-457D-B63B-CC2C90B59F8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E00A3F-BB1F-4003-9581-649881BDD1B9}" type="pres">
      <dgm:prSet presAssocID="{16BC8580-245B-424A-8FDF-8C2E0C98583D}" presName="sibTrans" presStyleLbl="sibTrans2D1" presStyleIdx="0" presStyleCnt="2"/>
      <dgm:spPr/>
      <dgm:t>
        <a:bodyPr/>
        <a:lstStyle/>
        <a:p>
          <a:endParaRPr lang="uk-UA"/>
        </a:p>
      </dgm:t>
    </dgm:pt>
    <dgm:pt modelId="{618F4235-2B83-46E4-949E-9B475B1EE202}" type="pres">
      <dgm:prSet presAssocID="{16BC8580-245B-424A-8FDF-8C2E0C98583D}" presName="connectorText" presStyleLbl="sibTrans2D1" presStyleIdx="0" presStyleCnt="2"/>
      <dgm:spPr/>
      <dgm:t>
        <a:bodyPr/>
        <a:lstStyle/>
        <a:p>
          <a:endParaRPr lang="uk-UA"/>
        </a:p>
      </dgm:t>
    </dgm:pt>
    <dgm:pt modelId="{3655EBB2-1D85-40AB-B61B-0455406518D6}" type="pres">
      <dgm:prSet presAssocID="{0A8B5920-24D9-4FFB-96A7-1CD3F80781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F10941-517A-4A65-9541-716FB9A9E603}" type="pres">
      <dgm:prSet presAssocID="{257CA0D1-AA96-4FC9-ACD0-FD78E6EF58EA}" presName="sibTrans" presStyleLbl="sibTrans2D1" presStyleIdx="1" presStyleCnt="2"/>
      <dgm:spPr/>
      <dgm:t>
        <a:bodyPr/>
        <a:lstStyle/>
        <a:p>
          <a:endParaRPr lang="uk-UA"/>
        </a:p>
      </dgm:t>
    </dgm:pt>
    <dgm:pt modelId="{7BE55655-87BD-46BD-ACC4-289EAD45784C}" type="pres">
      <dgm:prSet presAssocID="{257CA0D1-AA96-4FC9-ACD0-FD78E6EF58EA}" presName="connectorText" presStyleLbl="sibTrans2D1" presStyleIdx="1" presStyleCnt="2"/>
      <dgm:spPr/>
      <dgm:t>
        <a:bodyPr/>
        <a:lstStyle/>
        <a:p>
          <a:endParaRPr lang="uk-UA"/>
        </a:p>
      </dgm:t>
    </dgm:pt>
    <dgm:pt modelId="{0E33C79F-C2E5-4FD9-86F5-29FAD7592BBD}" type="pres">
      <dgm:prSet presAssocID="{A56E2B3C-2972-4699-A458-5B437F47BE6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51E5B5F-B7D6-4C26-8036-074F6E56C86F}" type="presOf" srcId="{16BC8580-245B-424A-8FDF-8C2E0C98583D}" destId="{618F4235-2B83-46E4-949E-9B475B1EE202}" srcOrd="1" destOrd="0" presId="urn:microsoft.com/office/officeart/2005/8/layout/process1"/>
    <dgm:cxn modelId="{3B9B3788-6F7A-445B-ACB6-CC2CA019333A}" type="presOf" srcId="{EABF2727-078B-4451-A68B-0FC5B933210A}" destId="{5CDB09D8-B8E9-49D1-BC53-E0BBEDBDF00D}" srcOrd="0" destOrd="0" presId="urn:microsoft.com/office/officeart/2005/8/layout/process1"/>
    <dgm:cxn modelId="{85571CD8-75C2-4576-80B9-1C445D64A998}" type="presOf" srcId="{257CA0D1-AA96-4FC9-ACD0-FD78E6EF58EA}" destId="{7BE55655-87BD-46BD-ACC4-289EAD45784C}" srcOrd="1" destOrd="0" presId="urn:microsoft.com/office/officeart/2005/8/layout/process1"/>
    <dgm:cxn modelId="{872E9B07-529E-43DE-B628-67365B9A4298}" type="presOf" srcId="{257CA0D1-AA96-4FC9-ACD0-FD78E6EF58EA}" destId="{A7F10941-517A-4A65-9541-716FB9A9E603}" srcOrd="0" destOrd="0" presId="urn:microsoft.com/office/officeart/2005/8/layout/process1"/>
    <dgm:cxn modelId="{9619A1DF-29A5-42DD-AD7D-F1ED0E1BB695}" srcId="{EABF2727-078B-4451-A68B-0FC5B933210A}" destId="{0A8B5920-24D9-4FFB-96A7-1CD3F8078145}" srcOrd="1" destOrd="0" parTransId="{CCAB3DD5-4313-4FC5-8C93-6C527FC3E143}" sibTransId="{257CA0D1-AA96-4FC9-ACD0-FD78E6EF58EA}"/>
    <dgm:cxn modelId="{443F38C3-C60E-4FEB-8843-A135EAFBD27B}" srcId="{EABF2727-078B-4451-A68B-0FC5B933210A}" destId="{A56E2B3C-2972-4699-A458-5B437F47BE6B}" srcOrd="2" destOrd="0" parTransId="{744B49E0-C478-4249-BDF9-20FC87987D66}" sibTransId="{252DACB3-AD1F-41AB-8C9C-36CFB06FE42A}"/>
    <dgm:cxn modelId="{F6498ECC-9599-4B05-B35A-9F175C9C97CD}" type="presOf" srcId="{A56E2B3C-2972-4699-A458-5B437F47BE6B}" destId="{0E33C79F-C2E5-4FD9-86F5-29FAD7592BBD}" srcOrd="0" destOrd="0" presId="urn:microsoft.com/office/officeart/2005/8/layout/process1"/>
    <dgm:cxn modelId="{BFBFD301-6864-447E-9282-3B29956FA2E5}" type="presOf" srcId="{1B8346D7-CECB-457D-B63B-CC2C90B59F81}" destId="{FB86B3DF-B956-423B-984F-A9EE0E61B768}" srcOrd="0" destOrd="0" presId="urn:microsoft.com/office/officeart/2005/8/layout/process1"/>
    <dgm:cxn modelId="{0F110931-D7C1-4848-9CAC-F15213CD9E49}" type="presOf" srcId="{0A8B5920-24D9-4FFB-96A7-1CD3F8078145}" destId="{3655EBB2-1D85-40AB-B61B-0455406518D6}" srcOrd="0" destOrd="0" presId="urn:microsoft.com/office/officeart/2005/8/layout/process1"/>
    <dgm:cxn modelId="{A57AAD29-7396-408D-892B-EDA6FE382DD8}" srcId="{EABF2727-078B-4451-A68B-0FC5B933210A}" destId="{1B8346D7-CECB-457D-B63B-CC2C90B59F81}" srcOrd="0" destOrd="0" parTransId="{30E39BDE-69D1-41C2-80C1-79368CB85FDA}" sibTransId="{16BC8580-245B-424A-8FDF-8C2E0C98583D}"/>
    <dgm:cxn modelId="{D90EDF89-765F-4567-AF96-7ACAB5FD70DA}" type="presOf" srcId="{16BC8580-245B-424A-8FDF-8C2E0C98583D}" destId="{63E00A3F-BB1F-4003-9581-649881BDD1B9}" srcOrd="0" destOrd="0" presId="urn:microsoft.com/office/officeart/2005/8/layout/process1"/>
    <dgm:cxn modelId="{B76CC352-6C33-45ED-8AF7-C634CE2F1F61}" type="presParOf" srcId="{5CDB09D8-B8E9-49D1-BC53-E0BBEDBDF00D}" destId="{FB86B3DF-B956-423B-984F-A9EE0E61B768}" srcOrd="0" destOrd="0" presId="urn:microsoft.com/office/officeart/2005/8/layout/process1"/>
    <dgm:cxn modelId="{AB58C505-BF45-415E-961E-CBE607D23613}" type="presParOf" srcId="{5CDB09D8-B8E9-49D1-BC53-E0BBEDBDF00D}" destId="{63E00A3F-BB1F-4003-9581-649881BDD1B9}" srcOrd="1" destOrd="0" presId="urn:microsoft.com/office/officeart/2005/8/layout/process1"/>
    <dgm:cxn modelId="{60B50BCE-35D2-44CF-9F77-AF6053D78E7D}" type="presParOf" srcId="{63E00A3F-BB1F-4003-9581-649881BDD1B9}" destId="{618F4235-2B83-46E4-949E-9B475B1EE202}" srcOrd="0" destOrd="0" presId="urn:microsoft.com/office/officeart/2005/8/layout/process1"/>
    <dgm:cxn modelId="{46B2F814-4C0A-4E04-A74B-23FA0E893B1A}" type="presParOf" srcId="{5CDB09D8-B8E9-49D1-BC53-E0BBEDBDF00D}" destId="{3655EBB2-1D85-40AB-B61B-0455406518D6}" srcOrd="2" destOrd="0" presId="urn:microsoft.com/office/officeart/2005/8/layout/process1"/>
    <dgm:cxn modelId="{EFCEB76F-67BE-489D-990D-9A85414405AC}" type="presParOf" srcId="{5CDB09D8-B8E9-49D1-BC53-E0BBEDBDF00D}" destId="{A7F10941-517A-4A65-9541-716FB9A9E603}" srcOrd="3" destOrd="0" presId="urn:microsoft.com/office/officeart/2005/8/layout/process1"/>
    <dgm:cxn modelId="{9742C370-60B6-4010-8C77-4B3C15B6B20C}" type="presParOf" srcId="{A7F10941-517A-4A65-9541-716FB9A9E603}" destId="{7BE55655-87BD-46BD-ACC4-289EAD45784C}" srcOrd="0" destOrd="0" presId="urn:microsoft.com/office/officeart/2005/8/layout/process1"/>
    <dgm:cxn modelId="{4DC0A0A9-3B88-415A-B1E2-2216ED7B7635}" type="presParOf" srcId="{5CDB09D8-B8E9-49D1-BC53-E0BBEDBDF00D}" destId="{0E33C79F-C2E5-4FD9-86F5-29FAD7592BB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6B3DF-B956-423B-984F-A9EE0E61B768}">
      <dsp:nvSpPr>
        <dsp:cNvPr id="0" name=""/>
        <dsp:cNvSpPr/>
      </dsp:nvSpPr>
      <dsp:spPr>
        <a:xfrm>
          <a:off x="9927" y="1135852"/>
          <a:ext cx="2967083" cy="17802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Вивчи вірш напам’ять</a:t>
          </a:r>
          <a:endParaRPr lang="uk-UA" sz="3300" kern="1200" dirty="0"/>
        </a:p>
      </dsp:txBody>
      <dsp:txXfrm>
        <a:off x="62069" y="1187994"/>
        <a:ext cx="2862799" cy="1675966"/>
      </dsp:txXfrm>
    </dsp:sp>
    <dsp:sp modelId="{63E00A3F-BB1F-4003-9581-649881BDD1B9}">
      <dsp:nvSpPr>
        <dsp:cNvPr id="0" name=""/>
        <dsp:cNvSpPr/>
      </dsp:nvSpPr>
      <dsp:spPr>
        <a:xfrm>
          <a:off x="3273719" y="1658059"/>
          <a:ext cx="629021" cy="735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/>
        </a:p>
      </dsp:txBody>
      <dsp:txXfrm>
        <a:off x="3273719" y="1805226"/>
        <a:ext cx="440315" cy="441502"/>
      </dsp:txXfrm>
    </dsp:sp>
    <dsp:sp modelId="{3655EBB2-1D85-40AB-B61B-0455406518D6}">
      <dsp:nvSpPr>
        <dsp:cNvPr id="0" name=""/>
        <dsp:cNvSpPr/>
      </dsp:nvSpPr>
      <dsp:spPr>
        <a:xfrm>
          <a:off x="4163844" y="1135852"/>
          <a:ext cx="2967083" cy="1780250"/>
        </a:xfrm>
        <a:prstGeom prst="roundRect">
          <a:avLst>
            <a:gd name="adj" fmla="val 10000"/>
          </a:avLst>
        </a:prstGeom>
        <a:solidFill>
          <a:schemeClr val="accent4">
            <a:hueOff val="-5149638"/>
            <a:satOff val="34644"/>
            <a:lumOff val="-166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err="1" smtClean="0"/>
            <a:t>Запиши</a:t>
          </a:r>
          <a:r>
            <a:rPr lang="uk-UA" sz="3300" kern="1200" dirty="0" smtClean="0"/>
            <a:t> вірш у зошит</a:t>
          </a:r>
          <a:endParaRPr lang="uk-UA" sz="3300" kern="1200" dirty="0"/>
        </a:p>
      </dsp:txBody>
      <dsp:txXfrm>
        <a:off x="4215986" y="1187994"/>
        <a:ext cx="2862799" cy="1675966"/>
      </dsp:txXfrm>
    </dsp:sp>
    <dsp:sp modelId="{A7F10941-517A-4A65-9541-716FB9A9E603}">
      <dsp:nvSpPr>
        <dsp:cNvPr id="0" name=""/>
        <dsp:cNvSpPr/>
      </dsp:nvSpPr>
      <dsp:spPr>
        <a:xfrm>
          <a:off x="7427636" y="1658059"/>
          <a:ext cx="629021" cy="735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0299276"/>
            <a:satOff val="69287"/>
            <a:lumOff val="-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/>
        </a:p>
      </dsp:txBody>
      <dsp:txXfrm>
        <a:off x="7427636" y="1805226"/>
        <a:ext cx="440315" cy="441502"/>
      </dsp:txXfrm>
    </dsp:sp>
    <dsp:sp modelId="{0E33C79F-C2E5-4FD9-86F5-29FAD7592BBD}">
      <dsp:nvSpPr>
        <dsp:cNvPr id="0" name=""/>
        <dsp:cNvSpPr/>
      </dsp:nvSpPr>
      <dsp:spPr>
        <a:xfrm>
          <a:off x="8317761" y="1135852"/>
          <a:ext cx="2967083" cy="1780250"/>
        </a:xfrm>
        <a:prstGeom prst="roundRect">
          <a:avLst>
            <a:gd name="adj" fmla="val 10000"/>
          </a:avLst>
        </a:prstGeom>
        <a:solidFill>
          <a:schemeClr val="accent4">
            <a:hueOff val="-10299276"/>
            <a:satOff val="69287"/>
            <a:lumOff val="-333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err="1" smtClean="0"/>
            <a:t>Перевір</a:t>
          </a:r>
          <a:r>
            <a:rPr lang="uk-UA" sz="3300" kern="1200" dirty="0" smtClean="0"/>
            <a:t> написане за підручником</a:t>
          </a:r>
          <a:endParaRPr lang="uk-UA" sz="3300" kern="1200" dirty="0"/>
        </a:p>
      </dsp:txBody>
      <dsp:txXfrm>
        <a:off x="8369903" y="1187994"/>
        <a:ext cx="2862799" cy="1675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9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5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8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3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0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6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5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0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581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/>
              <a:t>Вербна неділя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Українська мова (читання) </a:t>
            </a:r>
            <a:r>
              <a:rPr lang="uk-UA" sz="3600" dirty="0" err="1" smtClean="0"/>
              <a:t>стор</a:t>
            </a:r>
            <a:r>
              <a:rPr lang="uk-UA" sz="3600" dirty="0" smtClean="0"/>
              <a:t>. 126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2197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dirty="0" smtClean="0"/>
              <a:t>КРОК 6      </a:t>
            </a:r>
            <a:r>
              <a:rPr lang="uk-UA" sz="4400" dirty="0" smtClean="0"/>
              <a:t>Прочитай вірші на </a:t>
            </a:r>
            <a:r>
              <a:rPr lang="uk-UA" sz="4400" dirty="0" err="1" smtClean="0"/>
              <a:t>стор</a:t>
            </a:r>
            <a:r>
              <a:rPr lang="uk-UA" sz="4400" dirty="0" smtClean="0"/>
              <a:t>. 127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193" y="1300766"/>
            <a:ext cx="5422390" cy="540912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3200" dirty="0" smtClean="0"/>
              <a:t>Вірш </a:t>
            </a:r>
            <a:r>
              <a:rPr lang="uk-UA" sz="3200" dirty="0" err="1" smtClean="0"/>
              <a:t>М.Хоросницької</a:t>
            </a:r>
            <a:endParaRPr lang="uk-UA" sz="3200" dirty="0" smtClean="0"/>
          </a:p>
          <a:p>
            <a:pPr>
              <a:lnSpc>
                <a:spcPct val="120000"/>
              </a:lnSpc>
            </a:pPr>
            <a:r>
              <a:rPr lang="uk-UA" sz="3200" dirty="0" smtClean="0"/>
              <a:t>Скільки рядків у вірші?</a:t>
            </a:r>
          </a:p>
          <a:p>
            <a:pPr>
              <a:lnSpc>
                <a:spcPct val="120000"/>
              </a:lnSpc>
            </a:pPr>
            <a:r>
              <a:rPr lang="uk-UA" sz="3200" dirty="0" smtClean="0"/>
              <a:t>Скільки речень?</a:t>
            </a:r>
          </a:p>
          <a:p>
            <a:pPr>
              <a:lnSpc>
                <a:spcPct val="120000"/>
              </a:lnSpc>
            </a:pPr>
            <a:r>
              <a:rPr lang="uk-UA" sz="3200" dirty="0" smtClean="0"/>
              <a:t>Прочитай вірш піднесено, радісно.</a:t>
            </a:r>
            <a:endParaRPr lang="uk-UA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1" y="2011591"/>
            <a:ext cx="5649532" cy="485537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uk-UA" sz="2600" dirty="0" smtClean="0"/>
              <a:t>Вірш Т. </a:t>
            </a:r>
            <a:r>
              <a:rPr lang="uk-UA" sz="2600" dirty="0" err="1" smtClean="0"/>
              <a:t>Строкач</a:t>
            </a:r>
            <a:endParaRPr lang="uk-UA" sz="26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</a:pPr>
            <a:r>
              <a:rPr lang="uk-UA" sz="2600" dirty="0" smtClean="0"/>
              <a:t>Скільки речень у цьому вірші?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</a:pPr>
            <a:r>
              <a:rPr lang="uk-UA" sz="2600" dirty="0" smtClean="0"/>
              <a:t>Які вони за інтонацією?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</a:pPr>
            <a:r>
              <a:rPr lang="uk-UA" sz="2600" dirty="0" smtClean="0"/>
              <a:t>Прочитай вірш піднесено.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</a:pPr>
            <a:r>
              <a:rPr lang="uk-UA" sz="2600" dirty="0" err="1" smtClean="0"/>
              <a:t>Спиши</a:t>
            </a:r>
            <a:r>
              <a:rPr lang="uk-UA" sz="2600" dirty="0" smtClean="0"/>
              <a:t> вірш.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</a:pPr>
            <a:r>
              <a:rPr lang="uk-UA" sz="2600" dirty="0" smtClean="0"/>
              <a:t>Знайди у вірші слова, в яких звуків більше, ніж літер. Підкресли їх зеленим.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</a:pPr>
            <a:r>
              <a:rPr lang="uk-UA" sz="2600" dirty="0" smtClean="0"/>
              <a:t>Слова, в яких літер більше, ніж звуків, підкресли рожевим.</a:t>
            </a:r>
            <a:endParaRPr lang="uk-UA" sz="26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21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dirty="0" smtClean="0"/>
              <a:t>КРОК 7         Прочитай   оповідання  і  вірші 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dirty="0" smtClean="0"/>
              <a:t>Самостійно</a:t>
            </a:r>
          </a:p>
          <a:p>
            <a:r>
              <a:rPr lang="ru-RU" sz="3200" dirty="0" smtClean="0"/>
              <a:t>У </a:t>
            </a:r>
            <a:r>
              <a:rPr lang="ru-RU" sz="3200" dirty="0" err="1" smtClean="0"/>
              <a:t>парі</a:t>
            </a:r>
            <a:r>
              <a:rPr lang="ru-RU" sz="3200" dirty="0" smtClean="0"/>
              <a:t> з </a:t>
            </a:r>
            <a:r>
              <a:rPr lang="ru-RU" sz="3200" dirty="0" err="1" smtClean="0"/>
              <a:t>кимось</a:t>
            </a:r>
            <a:r>
              <a:rPr lang="ru-RU" sz="3200" dirty="0" smtClean="0"/>
              <a:t> з </a:t>
            </a:r>
            <a:r>
              <a:rPr lang="ru-RU" sz="3200" dirty="0" err="1" smtClean="0"/>
              <a:t>рідних</a:t>
            </a:r>
            <a:endParaRPr lang="ru-RU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uk-UA" sz="3200" dirty="0" smtClean="0"/>
              <a:t>Ти ще пам’ятаєш вірш, який писав / писала з пам’яті? Розкажи.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4960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81292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/>
              <a:t/>
            </a:r>
            <a:br>
              <a:rPr lang="uk-UA" sz="5400" dirty="0"/>
            </a:br>
            <a:r>
              <a:rPr lang="uk-UA" sz="5400" dirty="0" smtClean="0"/>
              <a:t>Наш   </a:t>
            </a:r>
            <a:r>
              <a:rPr lang="uk-UA" sz="5400" dirty="0"/>
              <a:t>урок   </a:t>
            </a:r>
            <a:r>
              <a:rPr lang="uk-UA" sz="5400" dirty="0" smtClean="0"/>
              <a:t>закінчено!</a:t>
            </a:r>
            <a:r>
              <a:rPr lang="uk-UA" sz="5400" dirty="0"/>
              <a:t/>
            </a:r>
            <a:br>
              <a:rPr lang="uk-UA" sz="5400" dirty="0"/>
            </a:b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Дякую за роботу!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5577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Приготуй                                      вчись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sz="2600" dirty="0" err="1" smtClean="0"/>
              <a:t>підручник</a:t>
            </a:r>
            <a:r>
              <a:rPr lang="ru-RU" sz="2600" dirty="0" smtClean="0"/>
              <a:t> з </a:t>
            </a:r>
            <a:r>
              <a:rPr lang="ru-RU" sz="2600" dirty="0" err="1" smtClean="0"/>
              <a:t>читання</a:t>
            </a:r>
            <a:endParaRPr lang="ru-RU" sz="2600" dirty="0" smtClean="0"/>
          </a:p>
          <a:p>
            <a:r>
              <a:rPr lang="ru-RU" sz="2600" dirty="0" err="1" smtClean="0"/>
              <a:t>робочий</a:t>
            </a:r>
            <a:r>
              <a:rPr lang="ru-RU" sz="2600" dirty="0" smtClean="0"/>
              <a:t> </a:t>
            </a:r>
            <a:r>
              <a:rPr lang="ru-RU" sz="2600" dirty="0" err="1"/>
              <a:t>зошит</a:t>
            </a:r>
            <a:endParaRPr lang="ru-RU" sz="2600" dirty="0"/>
          </a:p>
          <a:p>
            <a:r>
              <a:rPr lang="ru-RU" sz="2600" dirty="0" smtClean="0"/>
              <a:t>ручки </a:t>
            </a:r>
            <a:r>
              <a:rPr lang="ru-RU" sz="2600" dirty="0"/>
              <a:t>та </a:t>
            </a:r>
            <a:r>
              <a:rPr lang="ru-RU" sz="2600" dirty="0" err="1" smtClean="0"/>
              <a:t>кольорові</a:t>
            </a:r>
            <a:r>
              <a:rPr lang="ru-RU" sz="2600" dirty="0" smtClean="0"/>
              <a:t> </a:t>
            </a:r>
            <a:r>
              <a:rPr lang="ru-RU" sz="2600" dirty="0" err="1" smtClean="0"/>
              <a:t>олівці</a:t>
            </a:r>
            <a:endParaRPr lang="ru-RU" sz="2600" dirty="0"/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4031129"/>
          </a:xfrm>
        </p:spPr>
        <p:txBody>
          <a:bodyPr>
            <a:normAutofit fontScale="92500" lnSpcReduction="20000"/>
          </a:bodyPr>
          <a:lstStyle/>
          <a:p>
            <a:endParaRPr lang="uk-UA" dirty="0"/>
          </a:p>
          <a:p>
            <a:r>
              <a:rPr lang="uk-UA" sz="2400" dirty="0"/>
              <a:t>крокувати за інструкціями уроку і читати їх уважно </a:t>
            </a:r>
          </a:p>
          <a:p>
            <a:r>
              <a:rPr lang="uk-UA" sz="2400" dirty="0" smtClean="0"/>
              <a:t>читати </a:t>
            </a:r>
            <a:r>
              <a:rPr lang="uk-UA" sz="2400" dirty="0"/>
              <a:t>виразно </a:t>
            </a:r>
            <a:endParaRPr lang="uk-UA" sz="2400" dirty="0" smtClean="0"/>
          </a:p>
          <a:p>
            <a:r>
              <a:rPr lang="uk-UA" sz="2400" dirty="0" smtClean="0"/>
              <a:t>вчити вірш напам’ять</a:t>
            </a:r>
          </a:p>
          <a:p>
            <a:r>
              <a:rPr lang="uk-UA" sz="2400" dirty="0" smtClean="0"/>
              <a:t>писати з пам’яті</a:t>
            </a:r>
          </a:p>
          <a:p>
            <a:r>
              <a:rPr lang="uk-UA" sz="2400" dirty="0" smtClean="0"/>
              <a:t>визначати кількість звуків у слові</a:t>
            </a:r>
          </a:p>
          <a:p>
            <a:r>
              <a:rPr lang="uk-UA" sz="2400" dirty="0" smtClean="0"/>
              <a:t>самостійно вести записи охайно та </a:t>
            </a:r>
            <a:r>
              <a:rPr lang="uk-UA" sz="2400" dirty="0" err="1" smtClean="0"/>
              <a:t>розбірливо</a:t>
            </a:r>
            <a:endParaRPr lang="uk-UA" sz="2400" dirty="0" smtClean="0"/>
          </a:p>
          <a:p>
            <a:pPr marL="0" indent="0">
              <a:buNone/>
            </a:pPr>
            <a:r>
              <a:rPr lang="uk-UA" b="1" dirty="0"/>
              <a:t>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58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КРОК 1             </a:t>
            </a:r>
            <a:br>
              <a:rPr lang="uk-UA" sz="3600" dirty="0" smtClean="0"/>
            </a:br>
            <a:r>
              <a:rPr lang="uk-UA" sz="3600" dirty="0" smtClean="0"/>
              <a:t>Прочитай текст «Вербна неділя» на </a:t>
            </a:r>
            <a:r>
              <a:rPr lang="uk-UA" sz="3600" dirty="0" err="1" smtClean="0"/>
              <a:t>стор</a:t>
            </a:r>
            <a:r>
              <a:rPr lang="uk-UA" sz="3600" dirty="0" smtClean="0"/>
              <a:t>. 126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30869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4000" dirty="0" smtClean="0">
                <a:latin typeface="Corbel" panose="020B0503020204020204" pitchFamily="34" charset="0"/>
              </a:rPr>
              <a:t>Що з прочитаного тобі було відомо?</a:t>
            </a:r>
          </a:p>
          <a:p>
            <a:pPr marL="0" indent="0" algn="just">
              <a:buNone/>
            </a:pPr>
            <a:r>
              <a:rPr lang="uk-UA" sz="4000" dirty="0" smtClean="0">
                <a:latin typeface="Corbel" panose="020B0503020204020204" pitchFamily="34" charset="0"/>
              </a:rPr>
              <a:t>Що нового ти дізнався / дізналася?</a:t>
            </a:r>
          </a:p>
          <a:p>
            <a:pPr marL="0" indent="0" algn="just">
              <a:buNone/>
            </a:pPr>
            <a:r>
              <a:rPr lang="uk-UA" sz="4000" dirty="0" smtClean="0">
                <a:latin typeface="Corbel" panose="020B0503020204020204" pitchFamily="34" charset="0"/>
              </a:rPr>
              <a:t>Знайти у цьому тексті зачин. Про що у ньому говориться?</a:t>
            </a:r>
            <a:endParaRPr lang="uk-UA" sz="4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dirty="0" smtClean="0"/>
              <a:t>Крок 2      приготуйся писати у зошиті</a:t>
            </a:r>
            <a:endParaRPr lang="uk-UA" sz="4800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1596980" y="2445489"/>
            <a:ext cx="960764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Каліграфічна хвилинка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uk-UA" altLang="uk-UA" sz="4400" dirty="0" smtClean="0">
                <a:solidFill>
                  <a:schemeClr val="tx1"/>
                </a:solidFill>
                <a:latin typeface="Arial" panose="020B0604020202020204" pitchFamily="34" charset="0"/>
              </a:rPr>
              <a:t>ь </a:t>
            </a:r>
            <a:r>
              <a:rPr lang="uk-UA" altLang="uk-UA" sz="4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ь</a:t>
            </a:r>
            <a:r>
              <a:rPr lang="uk-UA" altLang="uk-UA" sz="4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uk-UA" altLang="uk-UA" sz="4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ь</a:t>
            </a:r>
            <a:r>
              <a:rPr lang="uk-UA" altLang="uk-UA" sz="4400" dirty="0" smtClean="0">
                <a:solidFill>
                  <a:schemeClr val="tx1"/>
                </a:solidFill>
                <a:latin typeface="Arial" panose="020B0604020202020204" pitchFamily="34" charset="0"/>
              </a:rPr>
              <a:t> тоненький легенький</a:t>
            </a:r>
            <a:endParaRPr kumimoji="0" lang="uk-UA" alt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3945" y="710645"/>
            <a:ext cx="108697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5400" b="0" i="0" u="none" strike="noStrike" cap="none" normalizeH="0" baseline="0" dirty="0" smtClean="0">
                <a:ln>
                  <a:noFill/>
                </a:ln>
                <a:effectLst/>
                <a:latin typeface="oswald"/>
              </a:rPr>
              <a:t>КРОК 3     Словниковий диктант</a:t>
            </a:r>
            <a:endParaRPr kumimoji="0" lang="uk-UA" altLang="uk-UA" sz="5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98" y="2060620"/>
            <a:ext cx="1357067" cy="2354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585" r="30989"/>
          <a:stretch/>
        </p:blipFill>
        <p:spPr>
          <a:xfrm>
            <a:off x="2150772" y="2060620"/>
            <a:ext cx="2243872" cy="2354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84868"/>
            <a:ext cx="4629370" cy="157525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682451" y="2884868"/>
            <a:ext cx="1216073" cy="1803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4876263" y="2423203"/>
            <a:ext cx="10222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1821" y="2713121"/>
            <a:ext cx="2617640" cy="17017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54" y="4714875"/>
            <a:ext cx="2143125" cy="2143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359" y="4714875"/>
            <a:ext cx="2466975" cy="18478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/>
          <a:srcRect b="19819"/>
          <a:stretch/>
        </p:blipFill>
        <p:spPr>
          <a:xfrm>
            <a:off x="5531313" y="4696170"/>
            <a:ext cx="2479345" cy="19879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1637" y="459416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3945" y="710645"/>
            <a:ext cx="108697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5400" b="0" i="0" u="none" strike="noStrike" cap="none" normalizeH="0" baseline="0" dirty="0" smtClean="0">
                <a:ln>
                  <a:noFill/>
                </a:ln>
                <a:effectLst/>
                <a:latin typeface="oswald"/>
              </a:rPr>
              <a:t>Словниковий диктант</a:t>
            </a:r>
            <a:endParaRPr kumimoji="0" lang="uk-UA" altLang="uk-UA" sz="5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74" y="2266547"/>
            <a:ext cx="2533650" cy="1809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236" y="2374542"/>
            <a:ext cx="2219325" cy="20574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731099" y="3152967"/>
            <a:ext cx="58276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перший 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день </a:t>
            </a:r>
            <a:r>
              <a:rPr lang="ru-RU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тижня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5474" y="4916658"/>
            <a:ext cx="5262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слова </a:t>
            </a:r>
            <a:r>
              <a:rPr lang="ru-RU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прощання</a:t>
            </a:r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7051116" y="4525425"/>
            <a:ext cx="4507606" cy="2073499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AutoShape 2" descr="Результат пошуку зображень за запитом медаль"/>
          <p:cNvSpPr>
            <a:spLocks noChangeAspect="1" noChangeArrowheads="1"/>
          </p:cNvSpPr>
          <p:nvPr/>
        </p:nvSpPr>
        <p:spPr bwMode="auto">
          <a:xfrm>
            <a:off x="200584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7215244" y="4638844"/>
            <a:ext cx="4179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Перевір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себе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КРОК 4            Перевірка</a:t>
            </a:r>
            <a:endParaRPr lang="uk-UA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1745" y="1868843"/>
            <a:ext cx="1013791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Дятел, </a:t>
            </a:r>
            <a:r>
              <a:rPr lang="ru-RU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заєць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вересень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метро, ноутбук, </a:t>
            </a:r>
            <a:r>
              <a:rPr lang="ru-RU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ведмідь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диван, </a:t>
            </a:r>
            <a:r>
              <a:rPr lang="ru-RU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дитина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календар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медаль, </a:t>
            </a:r>
            <a:r>
              <a:rPr lang="ru-RU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понеділок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до </a:t>
            </a:r>
            <a:r>
              <a:rPr lang="ru-RU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побачення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6019915" y="4327302"/>
            <a:ext cx="5628780" cy="2338542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6245589" y="5096184"/>
            <a:ext cx="51585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Скільки</a:t>
            </a:r>
            <a:r>
              <a:rPr lang="ru-RU" sz="2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слів</a:t>
            </a:r>
            <a:r>
              <a:rPr lang="ru-RU" sz="2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у тебе написано без </a:t>
            </a:r>
            <a:r>
              <a:rPr lang="ru-RU" sz="2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помилок</a:t>
            </a:r>
            <a:r>
              <a:rPr lang="ru-RU" sz="2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 </a:t>
            </a:r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Напиши </a:t>
            </a:r>
            <a:r>
              <a:rPr lang="ru-RU" sz="2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</a:t>
            </a:r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число у </a:t>
            </a:r>
            <a:r>
              <a:rPr lang="ru-RU" sz="2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зошит</a:t>
            </a:r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Є слова з </a:t>
            </a:r>
            <a:r>
              <a:rPr lang="ru-RU" sz="2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помилками</a:t>
            </a:r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Повтори, як вони </a:t>
            </a:r>
            <a:r>
              <a:rPr lang="ru-RU" sz="2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пишуться</a:t>
            </a:r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ru-RU" sz="2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36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/>
              <a:t>Стоп  урок!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Попий води.</a:t>
            </a:r>
          </a:p>
          <a:p>
            <a:r>
              <a:rPr lang="uk-UA" sz="4000" dirty="0" smtClean="0"/>
              <a:t>Зроби декілька вправ.</a:t>
            </a:r>
            <a:endParaRPr lang="uk-UA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473" y="2184462"/>
            <a:ext cx="4011516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460" y="935720"/>
            <a:ext cx="11029616" cy="988332"/>
          </a:xfrm>
        </p:spPr>
        <p:txBody>
          <a:bodyPr>
            <a:noAutofit/>
          </a:bodyPr>
          <a:lstStyle/>
          <a:p>
            <a:r>
              <a:rPr lang="uk-UA" sz="3600" dirty="0" smtClean="0"/>
              <a:t>Крок 5                   прочитай   вірш   на  стор.126.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                                       </a:t>
            </a:r>
            <a:endParaRPr lang="uk-UA" sz="3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87878797"/>
              </p:ext>
            </p:extLst>
          </p:nvPr>
        </p:nvGraphicFramePr>
        <p:xfrm>
          <a:off x="437882" y="2086377"/>
          <a:ext cx="11294772" cy="4051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12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515</TotalTime>
  <Words>270</Words>
  <Application>Microsoft Office PowerPoint</Application>
  <PresentationFormat>Широкоэкранный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Corbel</vt:lpstr>
      <vt:lpstr>Gill Sans MT</vt:lpstr>
      <vt:lpstr>oswald</vt:lpstr>
      <vt:lpstr>Wingdings</vt:lpstr>
      <vt:lpstr>Wingdings 2</vt:lpstr>
      <vt:lpstr>Дивиденд</vt:lpstr>
      <vt:lpstr>Вербна неділя</vt:lpstr>
      <vt:lpstr>Приготуй                                      вчись</vt:lpstr>
      <vt:lpstr>КРОК 1              Прочитай текст «Вербна неділя» на стор. 126</vt:lpstr>
      <vt:lpstr>Крок 2      приготуйся писати у зошиті</vt:lpstr>
      <vt:lpstr>КРОК 3     Словниковий диктант</vt:lpstr>
      <vt:lpstr>Словниковий диктант</vt:lpstr>
      <vt:lpstr>КРОК 4            Перевірка</vt:lpstr>
      <vt:lpstr>Стоп  урок!</vt:lpstr>
      <vt:lpstr>Крок 5                   прочитай   вірш   на  стор.126.                                        </vt:lpstr>
      <vt:lpstr>КРОК 6      Прочитай вірші на стор. 127</vt:lpstr>
      <vt:lpstr>КРОК 7         Прочитай   оповідання  і  вірші </vt:lpstr>
      <vt:lpstr>  Наш   урок   закінчено!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   перевертас</dc:title>
  <dc:creator>Пользователь Windows</dc:creator>
  <cp:lastModifiedBy>Пользователь Windows</cp:lastModifiedBy>
  <cp:revision>21</cp:revision>
  <dcterms:created xsi:type="dcterms:W3CDTF">2020-03-19T06:39:08Z</dcterms:created>
  <dcterms:modified xsi:type="dcterms:W3CDTF">2020-03-26T07:49:22Z</dcterms:modified>
</cp:coreProperties>
</file>