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63" r:id="rId5"/>
    <p:sldId id="271" r:id="rId6"/>
    <p:sldId id="264" r:id="rId7"/>
    <p:sldId id="265" r:id="rId8"/>
    <p:sldId id="260" r:id="rId9"/>
    <p:sldId id="267" r:id="rId10"/>
    <p:sldId id="272" r:id="rId11"/>
    <p:sldId id="262" r:id="rId12"/>
    <p:sldId id="275" r:id="rId13"/>
    <p:sldId id="274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6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9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0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0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5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2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3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5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35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4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068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 smtClean="0"/>
              <a:t>Редагування  речень</a:t>
            </a:r>
            <a:endParaRPr lang="uk-UA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Редагувати – це перевіряти і виправляти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2197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 smtClean="0"/>
              <a:t>Стоп  урок!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Попий води.</a:t>
            </a:r>
          </a:p>
          <a:p>
            <a:r>
              <a:rPr lang="uk-UA" sz="4000" dirty="0" smtClean="0"/>
              <a:t>Зроби декілька вправ.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473" y="2184462"/>
            <a:ext cx="4011516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800" dirty="0" smtClean="0"/>
              <a:t>Крок </a:t>
            </a:r>
            <a:r>
              <a:rPr lang="uk-UA" sz="4800" dirty="0" smtClean="0"/>
              <a:t>5      </a:t>
            </a:r>
            <a:r>
              <a:rPr lang="uk-UA" sz="4800" dirty="0" smtClean="0"/>
              <a:t>приготуйся писати у зошиті</a:t>
            </a:r>
            <a:endParaRPr lang="uk-UA" sz="4800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1596980" y="2445489"/>
            <a:ext cx="960764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uk-UA" altLang="uk-UA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Каліграфічна хвилинка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4400" dirty="0" smtClean="0">
                <a:solidFill>
                  <a:schemeClr val="tx1"/>
                </a:solidFill>
                <a:latin typeface="Arial" panose="020B0604020202020204" pitchFamily="34" charset="0"/>
              </a:rPr>
              <a:t>ь </a:t>
            </a:r>
            <a:r>
              <a:rPr lang="uk-UA" altLang="uk-UA" sz="4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ь</a:t>
            </a:r>
            <a:r>
              <a:rPr lang="uk-UA" altLang="uk-UA" sz="44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uk-UA" altLang="uk-UA" sz="4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ь</a:t>
            </a:r>
            <a:r>
              <a:rPr lang="uk-UA" altLang="uk-UA" sz="4400" dirty="0" smtClean="0">
                <a:solidFill>
                  <a:schemeClr val="tx1"/>
                </a:solidFill>
                <a:latin typeface="Arial" panose="020B0604020202020204" pitchFamily="34" charset="0"/>
              </a:rPr>
              <a:t> тоненький легенький</a:t>
            </a:r>
            <a:endParaRPr kumimoji="0" lang="uk-UA" altLang="uk-U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Крок </a:t>
            </a:r>
            <a:r>
              <a:rPr lang="uk-UA" sz="4800" dirty="0" smtClean="0"/>
              <a:t>6      Робота   у   зошиті</a:t>
            </a:r>
            <a:endParaRPr lang="uk-UA" sz="4800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581193" y="2322724"/>
            <a:ext cx="10481759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ru-RU" sz="4400" dirty="0" err="1"/>
              <a:t>Випиши</a:t>
            </a:r>
            <a:r>
              <a:rPr lang="ru-RU" sz="4400" dirty="0"/>
              <a:t> з </a:t>
            </a:r>
            <a:r>
              <a:rPr lang="ru-RU" sz="4400" dirty="0" err="1"/>
              <a:t>вірша</a:t>
            </a:r>
            <a:r>
              <a:rPr lang="ru-RU" sz="4400" dirty="0"/>
              <a:t> слова парами: </a:t>
            </a:r>
            <a:r>
              <a:rPr lang="ru-RU" sz="4400" dirty="0" err="1" smtClean="0"/>
              <a:t>іменник</a:t>
            </a:r>
            <a:r>
              <a:rPr lang="ru-RU" sz="4400" dirty="0" smtClean="0"/>
              <a:t> </a:t>
            </a:r>
            <a:r>
              <a:rPr lang="ru-RU" sz="4400" dirty="0"/>
              <a:t>— </a:t>
            </a:r>
            <a:r>
              <a:rPr lang="ru-RU" sz="4400" dirty="0" err="1"/>
              <a:t>назва</a:t>
            </a:r>
            <a:r>
              <a:rPr lang="ru-RU" sz="4400" dirty="0"/>
              <a:t> </a:t>
            </a:r>
            <a:r>
              <a:rPr lang="ru-RU" sz="4400" dirty="0" smtClean="0"/>
              <a:t>предмета </a:t>
            </a:r>
            <a:r>
              <a:rPr lang="uk-UA" sz="4400" dirty="0" smtClean="0"/>
              <a:t>та дієслово </a:t>
            </a:r>
            <a:r>
              <a:rPr lang="uk-UA" sz="4400" dirty="0"/>
              <a:t>— назва дії</a:t>
            </a:r>
            <a:r>
              <a:rPr lang="uk-UA" sz="4400" dirty="0" smtClean="0"/>
              <a:t>.</a:t>
            </a:r>
          </a:p>
          <a:p>
            <a:pPr marL="0" indent="0">
              <a:buNone/>
            </a:pPr>
            <a:r>
              <a:rPr kumimoji="0" lang="uk-UA" altLang="uk-UA" sz="4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Зразок: Змія летить.</a:t>
            </a:r>
            <a:endParaRPr kumimoji="0" lang="uk-UA" altLang="uk-UA" sz="4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800" dirty="0" smtClean="0"/>
              <a:t>Крок </a:t>
            </a:r>
            <a:r>
              <a:rPr lang="uk-UA" sz="4800" dirty="0" smtClean="0"/>
              <a:t>7      </a:t>
            </a:r>
            <a:r>
              <a:rPr lang="uk-UA" sz="3600" dirty="0"/>
              <a:t>Розглянь малюнки. Прочитай речення.</a:t>
            </a:r>
            <a:endParaRPr lang="uk-UA" sz="3600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796344" y="4476795"/>
            <a:ext cx="10599313" cy="17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800" dirty="0"/>
              <a:t>Що не так? </a:t>
            </a:r>
            <a:r>
              <a:rPr lang="uk-UA" sz="2800" dirty="0" err="1" smtClean="0"/>
              <a:t>Запиши</a:t>
            </a:r>
            <a:r>
              <a:rPr lang="uk-UA" sz="2800" dirty="0" smtClean="0"/>
              <a:t> </a:t>
            </a:r>
            <a:r>
              <a:rPr lang="uk-UA" sz="2800" dirty="0"/>
              <a:t>речення правильно</a:t>
            </a:r>
            <a:r>
              <a:rPr lang="uk-UA" sz="2800" dirty="0" smtClean="0"/>
              <a:t>.</a:t>
            </a:r>
          </a:p>
          <a:p>
            <a:r>
              <a:rPr lang="ru-RU" sz="2800" dirty="0" err="1" smtClean="0"/>
              <a:t>Усно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склади</a:t>
            </a:r>
            <a:r>
              <a:rPr lang="ru-RU" sz="2800" dirty="0" smtClean="0"/>
              <a:t> </a:t>
            </a:r>
            <a:r>
              <a:rPr lang="ru-RU" sz="2800" dirty="0"/>
              <a:t>≪</a:t>
            </a:r>
            <a:r>
              <a:rPr lang="ru-RU" sz="2800" dirty="0" err="1"/>
              <a:t>неправильне</a:t>
            </a:r>
            <a:r>
              <a:rPr lang="ru-RU" sz="2800" dirty="0"/>
              <a:t>≫ і </a:t>
            </a:r>
            <a:r>
              <a:rPr lang="ru-RU" sz="2800" dirty="0" err="1"/>
              <a:t>правильне</a:t>
            </a:r>
            <a:r>
              <a:rPr lang="ru-RU" sz="2800" dirty="0"/>
              <a:t> </a:t>
            </a:r>
            <a:r>
              <a:rPr lang="ru-RU" sz="2800" dirty="0" err="1"/>
              <a:t>речення</a:t>
            </a:r>
            <a:r>
              <a:rPr lang="ru-RU" sz="2800" dirty="0"/>
              <a:t> з парами </a:t>
            </a:r>
            <a:r>
              <a:rPr lang="ru-RU" sz="2800" dirty="0" err="1"/>
              <a:t>слів</a:t>
            </a:r>
            <a:r>
              <a:rPr lang="ru-RU" sz="2800" dirty="0"/>
              <a:t>.</a:t>
            </a:r>
          </a:p>
          <a:p>
            <a:pPr marL="0" indent="0">
              <a:buNone/>
            </a:pPr>
            <a:r>
              <a:rPr lang="ru-RU" sz="2800" dirty="0" smtClean="0"/>
              <a:t>                    </a:t>
            </a:r>
            <a:r>
              <a:rPr lang="ru-RU" sz="2800" dirty="0" err="1" smtClean="0"/>
              <a:t>Кіт</a:t>
            </a:r>
            <a:r>
              <a:rPr lang="ru-RU" sz="2800" dirty="0" smtClean="0"/>
              <a:t> </a:t>
            </a:r>
            <a:r>
              <a:rPr lang="ru-RU" sz="2800" dirty="0"/>
              <a:t>— диван. Корова — трава. </a:t>
            </a:r>
            <a:r>
              <a:rPr lang="ru-RU" sz="2800" dirty="0" err="1"/>
              <a:t>Дідусь</a:t>
            </a:r>
            <a:r>
              <a:rPr lang="ru-RU" sz="2800" dirty="0"/>
              <a:t> — газета.</a:t>
            </a:r>
            <a:endParaRPr kumimoji="0" lang="uk-UA" alt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68" y="2194158"/>
            <a:ext cx="1595596" cy="1364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16" y="2194157"/>
            <a:ext cx="1885704" cy="1364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689" y="2194157"/>
            <a:ext cx="1885704" cy="13640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3403" y="3711223"/>
            <a:ext cx="2280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PragmaticaC"/>
              </a:rPr>
              <a:t>Олень </a:t>
            </a:r>
            <a:r>
              <a:rPr lang="uk-UA" dirty="0" smtClean="0">
                <a:latin typeface="PragmaticaC"/>
              </a:rPr>
              <a:t>годує Олю</a:t>
            </a:r>
            <a:r>
              <a:rPr lang="uk-UA" dirty="0">
                <a:latin typeface="PragmaticaC"/>
              </a:rPr>
              <a:t>.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4372" y="3711223"/>
            <a:ext cx="2940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PragmaticaC"/>
              </a:rPr>
              <a:t>Дорога </a:t>
            </a:r>
            <a:r>
              <a:rPr lang="uk-UA" dirty="0" smtClean="0">
                <a:latin typeface="PragmaticaC"/>
              </a:rPr>
              <a:t>їде по </a:t>
            </a:r>
            <a:r>
              <a:rPr lang="uk-UA" dirty="0">
                <a:latin typeface="PragmaticaC"/>
              </a:rPr>
              <a:t>машині.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28508" y="3665055"/>
            <a:ext cx="23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PragmaticaC"/>
              </a:rPr>
              <a:t>М’яч </a:t>
            </a:r>
            <a:r>
              <a:rPr lang="uk-UA" dirty="0" smtClean="0">
                <a:latin typeface="PragmaticaC"/>
              </a:rPr>
              <a:t>грає Олегом</a:t>
            </a:r>
            <a:r>
              <a:rPr lang="uk-UA" dirty="0">
                <a:latin typeface="PragmaticaC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504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 smtClean="0"/>
              <a:t>КРОК 7         Прочитай   </a:t>
            </a:r>
            <a:r>
              <a:rPr lang="uk-UA" sz="4400" dirty="0" smtClean="0"/>
              <a:t>вірш 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Самостійно (2 рази)</a:t>
            </a:r>
            <a:endParaRPr lang="uk-UA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парі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з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кимось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з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рідних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altLang="uk-UA" sz="3200" dirty="0" smtClean="0">
                <a:solidFill>
                  <a:schemeClr val="accent2">
                    <a:lumMod val="50000"/>
                  </a:schemeClr>
                </a:solidFill>
                <a:latin typeface="oswald"/>
              </a:rPr>
              <a:t>(</a:t>
            </a:r>
            <a:r>
              <a:rPr lang="uk-UA" altLang="uk-UA" sz="3200" dirty="0" err="1">
                <a:solidFill>
                  <a:schemeClr val="accent2">
                    <a:lumMod val="50000"/>
                  </a:schemeClr>
                </a:solidFill>
                <a:latin typeface="oswald"/>
              </a:rPr>
              <a:t>обери</a:t>
            </a:r>
            <a:r>
              <a:rPr lang="uk-UA" altLang="uk-UA" sz="3200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 у який  спосіб) :</a:t>
            </a:r>
            <a:endParaRPr lang="uk-UA" altLang="uk-UA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uk-UA" altLang="uk-UA" sz="2400" dirty="0" smtClean="0">
                <a:solidFill>
                  <a:schemeClr val="accent2">
                    <a:lumMod val="50000"/>
                  </a:schemeClr>
                </a:solidFill>
                <a:latin typeface="oswald"/>
              </a:rPr>
              <a:t>ти </a:t>
            </a:r>
            <a:r>
              <a:rPr lang="uk-UA" altLang="uk-UA" sz="2400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мамі, а мама тобі</a:t>
            </a:r>
            <a:endParaRPr lang="uk-UA" altLang="uk-UA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uk-UA" altLang="uk-UA" sz="2400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тато тобі, а потім ти татусю</a:t>
            </a:r>
            <a:endParaRPr lang="uk-UA" altLang="uk-UA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uk-UA" altLang="uk-UA" sz="2400" dirty="0">
                <a:solidFill>
                  <a:schemeClr val="accent2">
                    <a:lumMod val="50000"/>
                  </a:schemeClr>
                </a:solidFill>
                <a:latin typeface="oswald"/>
              </a:rPr>
              <a:t>ти бабусі, а бабуся тобі</a:t>
            </a:r>
            <a:endParaRPr lang="uk-UA" altLang="uk-UA" sz="2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60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81292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 smtClean="0"/>
              <a:t/>
            </a:r>
            <a:br>
              <a:rPr lang="uk-UA" sz="5400" dirty="0" smtClean="0"/>
            </a:br>
            <a:r>
              <a:rPr lang="uk-UA" sz="5400" dirty="0"/>
              <a:t/>
            </a:r>
            <a:br>
              <a:rPr lang="uk-UA" sz="5400" dirty="0"/>
            </a:br>
            <a:r>
              <a:rPr lang="uk-UA" sz="5400" dirty="0" smtClean="0"/>
              <a:t>Наш   </a:t>
            </a:r>
            <a:r>
              <a:rPr lang="uk-UA" sz="5400" dirty="0"/>
              <a:t>урок   </a:t>
            </a:r>
            <a:r>
              <a:rPr lang="uk-UA" sz="5400" dirty="0" smtClean="0"/>
              <a:t>закінчено!</a:t>
            </a:r>
            <a:r>
              <a:rPr lang="uk-UA" sz="5400" dirty="0"/>
              <a:t/>
            </a:r>
            <a:br>
              <a:rPr lang="uk-UA" sz="5400" dirty="0"/>
            </a:br>
            <a:endParaRPr lang="uk-UA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На  сторінці  сайту   знайди   цікаві   завдання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5577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Приготуй                                      вчись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sz="2600" dirty="0" err="1" smtClean="0"/>
              <a:t>робочий</a:t>
            </a:r>
            <a:r>
              <a:rPr lang="ru-RU" sz="2600" dirty="0" smtClean="0"/>
              <a:t> </a:t>
            </a:r>
            <a:r>
              <a:rPr lang="ru-RU" sz="2600" dirty="0" err="1"/>
              <a:t>зошит</a:t>
            </a:r>
            <a:endParaRPr lang="ru-RU" sz="2600" dirty="0"/>
          </a:p>
          <a:p>
            <a:r>
              <a:rPr lang="ru-RU" sz="2600" dirty="0" smtClean="0"/>
              <a:t>ручки </a:t>
            </a:r>
            <a:r>
              <a:rPr lang="ru-RU" sz="2600" dirty="0"/>
              <a:t>та </a:t>
            </a:r>
            <a:r>
              <a:rPr lang="ru-RU" sz="2600" dirty="0" err="1" smtClean="0"/>
              <a:t>кольорові</a:t>
            </a:r>
            <a:r>
              <a:rPr lang="ru-RU" sz="2600" dirty="0" smtClean="0"/>
              <a:t> </a:t>
            </a:r>
            <a:r>
              <a:rPr lang="ru-RU" sz="2600" dirty="0" err="1" smtClean="0"/>
              <a:t>олівці</a:t>
            </a:r>
            <a:endParaRPr lang="ru-RU" sz="2600" dirty="0"/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31129"/>
          </a:xfrm>
        </p:spPr>
        <p:txBody>
          <a:bodyPr>
            <a:normAutofit lnSpcReduction="10000"/>
          </a:bodyPr>
          <a:lstStyle/>
          <a:p>
            <a:endParaRPr lang="uk-UA" dirty="0"/>
          </a:p>
          <a:p>
            <a:r>
              <a:rPr lang="uk-UA" sz="2400" dirty="0"/>
              <a:t>крокувати за інструкціями уроку і читати їх уважно </a:t>
            </a:r>
          </a:p>
          <a:p>
            <a:r>
              <a:rPr lang="ru-RU" sz="2400" dirty="0" err="1" smtClean="0"/>
              <a:t>розпізнавати</a:t>
            </a:r>
            <a:r>
              <a:rPr lang="ru-RU" sz="2400" dirty="0" smtClean="0"/>
              <a:t> </a:t>
            </a:r>
            <a:r>
              <a:rPr lang="ru-RU" sz="2400" dirty="0" err="1"/>
              <a:t>дієслова</a:t>
            </a:r>
            <a:r>
              <a:rPr lang="ru-RU" sz="2400" dirty="0"/>
              <a:t> і </a:t>
            </a:r>
            <a:r>
              <a:rPr lang="ru-RU" sz="2400" dirty="0" err="1"/>
              <a:t>знаходити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у </a:t>
            </a:r>
            <a:r>
              <a:rPr lang="ru-RU" sz="2400" dirty="0" err="1" smtClean="0"/>
              <a:t>тексті</a:t>
            </a:r>
            <a:endParaRPr lang="ru-RU" sz="2400" dirty="0" smtClean="0"/>
          </a:p>
          <a:p>
            <a:r>
              <a:rPr lang="ru-RU" sz="2400" dirty="0" err="1" smtClean="0"/>
              <a:t>редагувати</a:t>
            </a:r>
            <a:r>
              <a:rPr lang="ru-RU" sz="2400" dirty="0" smtClean="0"/>
              <a:t> </a:t>
            </a:r>
            <a:r>
              <a:rPr lang="ru-RU" sz="2400" dirty="0" err="1"/>
              <a:t>речення</a:t>
            </a:r>
            <a:endParaRPr lang="ru-RU" sz="2400" dirty="0"/>
          </a:p>
          <a:p>
            <a:r>
              <a:rPr lang="ru-RU" sz="2400" dirty="0" err="1"/>
              <a:t>читати</a:t>
            </a:r>
            <a:r>
              <a:rPr lang="ru-RU" sz="2400" dirty="0"/>
              <a:t> </a:t>
            </a:r>
            <a:r>
              <a:rPr lang="ru-RU" sz="2400" dirty="0" err="1"/>
              <a:t>виразно</a:t>
            </a:r>
            <a:r>
              <a:rPr lang="ru-RU" sz="2400" dirty="0"/>
              <a:t> </a:t>
            </a:r>
            <a:r>
              <a:rPr lang="ru-RU" sz="2400" dirty="0" err="1"/>
              <a:t>вірш-небилицю</a:t>
            </a:r>
            <a:endParaRPr lang="ru-RU" sz="2400" dirty="0"/>
          </a:p>
          <a:p>
            <a:r>
              <a:rPr lang="ru-RU" sz="2400" dirty="0" err="1"/>
              <a:t>самостійно</a:t>
            </a:r>
            <a:r>
              <a:rPr lang="ru-RU" sz="2400" dirty="0"/>
              <a:t> вести записи </a:t>
            </a:r>
            <a:r>
              <a:rPr lang="ru-RU" sz="2400" dirty="0" err="1"/>
              <a:t>охайно</a:t>
            </a:r>
            <a:r>
              <a:rPr lang="ru-RU" sz="2400" dirty="0"/>
              <a:t> та </a:t>
            </a:r>
            <a:r>
              <a:rPr lang="ru-RU" sz="2400" dirty="0" err="1"/>
              <a:t>розбірливо</a:t>
            </a:r>
            <a:endParaRPr lang="ru-RU" sz="24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458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КРОК 1             </a:t>
            </a:r>
            <a:br>
              <a:rPr lang="uk-UA" sz="3600" dirty="0" smtClean="0"/>
            </a:br>
            <a:r>
              <a:rPr lang="uk-UA" sz="3600" dirty="0" smtClean="0"/>
              <a:t>розглянь малюнок</a:t>
            </a:r>
            <a:endParaRPr lang="uk-UA" sz="3600" dirty="0"/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62084" y="2405318"/>
            <a:ext cx="304303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/>
              </a:rPr>
              <a:t>Що не так?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/>
              </a:rPr>
              <a:t>В тебе вдома зараз порядок чи такий безлад? </a:t>
            </a:r>
            <a:endParaRPr kumimoji="0" lang="uk-UA" alt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oswald"/>
              </a:rPr>
              <a:t>Що ти можеш зробити, щоб навести порядок? </a:t>
            </a:r>
            <a:endParaRPr kumimoji="0" lang="uk-UA" alt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21" y="1879242"/>
            <a:ext cx="83439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3945" y="787589"/>
            <a:ext cx="1086976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4400" b="0" i="0" u="none" strike="noStrike" cap="none" normalizeH="0" baseline="0" dirty="0" smtClean="0">
                <a:ln>
                  <a:noFill/>
                </a:ln>
                <a:effectLst/>
                <a:latin typeface="oswald"/>
              </a:rPr>
              <a:t>КРОК </a:t>
            </a:r>
            <a:r>
              <a:rPr kumimoji="0" lang="uk-UA" altLang="uk-UA" sz="4400" b="0" i="0" u="none" strike="noStrike" cap="none" normalizeH="0" baseline="0" dirty="0" smtClean="0">
                <a:ln>
                  <a:noFill/>
                </a:ln>
                <a:effectLst/>
                <a:latin typeface="oswald"/>
              </a:rPr>
              <a:t>2    Розглянь малюнок</a:t>
            </a:r>
            <a:endParaRPr kumimoji="0" lang="uk-UA" altLang="uk-UA" sz="44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526" y="335337"/>
            <a:ext cx="2973611" cy="65020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7882" y="3047744"/>
            <a:ext cx="7946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/>
              <a:t>Чим </a:t>
            </a:r>
            <a:r>
              <a:rPr lang="ru-RU" sz="3200" dirty="0" err="1" smtClean="0"/>
              <a:t>ти</a:t>
            </a:r>
            <a:r>
              <a:rPr lang="ru-RU" sz="3200" dirty="0" smtClean="0"/>
              <a:t> </a:t>
            </a:r>
            <a:r>
              <a:rPr lang="ru-RU" sz="3200" dirty="0" err="1" smtClean="0"/>
              <a:t>здивований</a:t>
            </a:r>
            <a:r>
              <a:rPr lang="ru-RU" sz="3200" dirty="0" smtClean="0"/>
              <a:t>/ </a:t>
            </a:r>
            <a:r>
              <a:rPr lang="ru-RU" sz="3200" dirty="0" err="1" smtClean="0"/>
              <a:t>здивована</a:t>
            </a:r>
            <a:r>
              <a:rPr lang="ru-RU" sz="3200" dirty="0" smtClean="0"/>
              <a:t>? </a:t>
            </a:r>
          </a:p>
          <a:p>
            <a:pPr algn="ctr"/>
            <a:r>
              <a:rPr lang="ru-RU" sz="3200" dirty="0" err="1" smtClean="0"/>
              <a:t>Таке</a:t>
            </a:r>
            <a:r>
              <a:rPr lang="ru-RU" sz="3200" dirty="0" smtClean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бути у реальному </a:t>
            </a:r>
            <a:r>
              <a:rPr lang="ru-RU" sz="3200" dirty="0" err="1"/>
              <a:t>житті</a:t>
            </a:r>
            <a:r>
              <a:rPr lang="ru-RU" sz="3200" dirty="0"/>
              <a:t>?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7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3945" y="572145"/>
            <a:ext cx="108697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eaLnBrk="0" fontAlgn="base" hangingPunct="0">
              <a:spcAft>
                <a:spcPct val="0"/>
              </a:spcAft>
            </a:pPr>
            <a:r>
              <a:rPr kumimoji="0" lang="uk-UA" altLang="uk-UA" sz="4400" b="0" i="0" u="none" strike="noStrike" cap="none" normalizeH="0" baseline="0" dirty="0" smtClean="0">
                <a:ln>
                  <a:noFill/>
                </a:ln>
                <a:effectLst/>
                <a:latin typeface="oswald"/>
              </a:rPr>
              <a:t>КРОК 3  </a:t>
            </a:r>
            <a:r>
              <a:rPr kumimoji="0" lang="uk-UA" altLang="uk-UA" sz="2400" b="0" i="0" u="none" strike="noStrike" cap="none" normalizeH="0" baseline="0" dirty="0" smtClean="0">
                <a:ln>
                  <a:noFill/>
                </a:ln>
                <a:effectLst/>
                <a:latin typeface="oswald"/>
              </a:rPr>
              <a:t>ПЕРЕГЛЯНЬ ВІДЕО, </a:t>
            </a:r>
            <a:r>
              <a:rPr lang="ru-RU" sz="2400" dirty="0" smtClean="0"/>
              <a:t>де автор </a:t>
            </a:r>
            <a:r>
              <a:rPr lang="ru-RU" sz="2400" dirty="0" err="1" smtClean="0"/>
              <a:t>Сергій</a:t>
            </a:r>
            <a:r>
              <a:rPr lang="ru-RU" sz="2400" dirty="0" smtClean="0"/>
              <a:t> </a:t>
            </a:r>
            <a:r>
              <a:rPr lang="ru-RU" sz="2400" dirty="0"/>
              <a:t>Пантюк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                                            </a:t>
            </a:r>
            <a:r>
              <a:rPr lang="ru-RU" sz="2400" dirty="0" err="1"/>
              <a:t>читає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свій</a:t>
            </a:r>
            <a:r>
              <a:rPr lang="ru-RU" sz="2400" dirty="0" smtClean="0"/>
              <a:t>  </a:t>
            </a:r>
            <a:r>
              <a:rPr lang="ru-RU" sz="2400" dirty="0" err="1"/>
              <a:t>вірш</a:t>
            </a:r>
            <a:r>
              <a:rPr lang="ru-RU" sz="2400" dirty="0"/>
              <a:t> про ПАНА ПЕРЕВЕРТАСА</a:t>
            </a:r>
            <a:r>
              <a:rPr lang="ru-RU" dirty="0"/>
              <a:t> </a:t>
            </a:r>
            <a:endParaRPr kumimoji="0" lang="uk-UA" altLang="uk-UA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8" name="AutoShape 2" descr="Результат пошуку зображень за запитом медаль"/>
          <p:cNvSpPr>
            <a:spLocks noChangeAspect="1" noChangeArrowheads="1"/>
          </p:cNvSpPr>
          <p:nvPr/>
        </p:nvSpPr>
        <p:spPr bwMode="auto">
          <a:xfrm>
            <a:off x="200584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" name="Пан Перевертас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0220" y="1888365"/>
            <a:ext cx="6626180" cy="496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5400" dirty="0" smtClean="0"/>
              <a:t>КРОК 4            </a:t>
            </a:r>
            <a:r>
              <a:rPr lang="uk-UA" sz="4900" dirty="0" smtClean="0"/>
              <a:t>приготуйся до читання</a:t>
            </a:r>
            <a:endParaRPr lang="uk-UA" sz="49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036" b="5019"/>
          <a:stretch/>
        </p:blipFill>
        <p:spPr>
          <a:xfrm>
            <a:off x="2602197" y="1891888"/>
            <a:ext cx="7172868" cy="49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460" y="1098045"/>
            <a:ext cx="11029616" cy="988332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ТЛУМАЧ</a:t>
            </a:r>
            <a:r>
              <a:rPr lang="uk-UA" sz="5400" dirty="0" smtClean="0"/>
              <a:t/>
            </a:r>
            <a:br>
              <a:rPr lang="uk-UA" sz="5400" dirty="0" smtClean="0"/>
            </a:br>
            <a:r>
              <a:rPr lang="uk-UA" sz="3200" dirty="0" smtClean="0"/>
              <a:t>                                       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21" b="7491"/>
          <a:stretch/>
        </p:blipFill>
        <p:spPr>
          <a:xfrm>
            <a:off x="2587792" y="1931830"/>
            <a:ext cx="7280376" cy="480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dirty="0" smtClean="0"/>
              <a:t>КРОК </a:t>
            </a:r>
            <a:r>
              <a:rPr lang="uk-UA" sz="4800" dirty="0" smtClean="0"/>
              <a:t> 5                          </a:t>
            </a:r>
            <a:r>
              <a:rPr lang="uk-UA" sz="4400" dirty="0" smtClean="0"/>
              <a:t>Прочитай вірш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1193" y="2498501"/>
            <a:ext cx="5422390" cy="42113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ПАН ПЕРЕВЕРТАС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/>
              <a:t>Коли </a:t>
            </a:r>
            <a:r>
              <a:rPr lang="uk-UA" sz="2800" dirty="0"/>
              <a:t>удома все гаразд,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Приходить пан Перевертас —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І тільки поруч він з’являється,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Одразу все перевертається: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Жене до нірки кішку мишка,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Мене читає зранку книжка,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Блукає братик по оселі,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Збирає іграшки на стелі.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Змія летить, а птах повзе,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Горішок білочку гризе,</a:t>
            </a:r>
          </a:p>
          <a:p>
            <a:pPr marL="0" indent="0">
              <a:lnSpc>
                <a:spcPct val="120000"/>
              </a:lnSpc>
              <a:buNone/>
            </a:pP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1" y="2176508"/>
            <a:ext cx="5649532" cy="485537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Руками я карбую крок —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Батькам пора у дитсадок!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А якось літньої доби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Пішли збирати ми гриби,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Та вибіг пан Перевертас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І вже гриби збирають нас!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Такий він, пан Перевертас!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Якби щодня бував у нас,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То став би рідним і близьким,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/>
              <a:t>Шкода, батьки не дружать з ним.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021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smtClean="0"/>
              <a:t>Крок 6     </a:t>
            </a:r>
            <a:r>
              <a:rPr lang="uk-UA" sz="4000" dirty="0" smtClean="0"/>
              <a:t>Дай відповіді на запитання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3" y="2438073"/>
            <a:ext cx="11029615" cy="3678303"/>
          </a:xfrm>
        </p:spPr>
        <p:txBody>
          <a:bodyPr>
            <a:normAutofit fontScale="92500" lnSpcReduction="10000"/>
          </a:bodyPr>
          <a:lstStyle/>
          <a:p>
            <a:r>
              <a:rPr lang="ru-RU" sz="4000" dirty="0" err="1" smtClean="0"/>
              <a:t>Що</a:t>
            </a:r>
            <a:r>
              <a:rPr lang="ru-RU" sz="4000" dirty="0" smtClean="0"/>
              <a:t> </a:t>
            </a:r>
            <a:r>
              <a:rPr lang="ru-RU" sz="4000" dirty="0"/>
              <a:t>тут неправдивого? </a:t>
            </a:r>
          </a:p>
          <a:p>
            <a:r>
              <a:rPr lang="ru-RU" sz="4000" dirty="0" err="1"/>
              <a:t>Щ</a:t>
            </a:r>
            <a:r>
              <a:rPr lang="ru-RU" sz="4000" dirty="0" err="1" smtClean="0"/>
              <a:t>о</a:t>
            </a:r>
            <a:r>
              <a:rPr lang="ru-RU" sz="4000" dirty="0" smtClean="0"/>
              <a:t> </a:t>
            </a:r>
            <a:r>
              <a:rPr lang="ru-RU" sz="4000" dirty="0"/>
              <a:t>тебе </a:t>
            </a:r>
            <a:r>
              <a:rPr lang="ru-RU" sz="4000" dirty="0" err="1"/>
              <a:t>найбільше</a:t>
            </a:r>
            <a:r>
              <a:rPr lang="ru-RU" sz="4000" dirty="0"/>
              <a:t> </a:t>
            </a:r>
            <a:r>
              <a:rPr lang="ru-RU" sz="4000" dirty="0" err="1"/>
              <a:t>здивувало</a:t>
            </a:r>
            <a:r>
              <a:rPr lang="ru-RU" sz="4000" dirty="0"/>
              <a:t>?</a:t>
            </a:r>
          </a:p>
          <a:p>
            <a:r>
              <a:rPr lang="ru-RU" sz="4000" dirty="0" err="1" smtClean="0"/>
              <a:t>Що</a:t>
            </a:r>
            <a:r>
              <a:rPr lang="ru-RU" sz="4000" dirty="0" smtClean="0"/>
              <a:t> </a:t>
            </a:r>
            <a:r>
              <a:rPr lang="ru-RU" sz="4000" dirty="0" err="1"/>
              <a:t>розсмішило</a:t>
            </a:r>
            <a:r>
              <a:rPr lang="ru-RU" sz="4000" dirty="0"/>
              <a:t>?</a:t>
            </a:r>
          </a:p>
          <a:p>
            <a:r>
              <a:rPr lang="ru-RU" sz="4000" dirty="0" err="1"/>
              <a:t>Ч</a:t>
            </a:r>
            <a:r>
              <a:rPr lang="ru-RU" sz="4000" dirty="0" err="1" smtClean="0"/>
              <a:t>и</a:t>
            </a:r>
            <a:r>
              <a:rPr lang="ru-RU" sz="4000" dirty="0" smtClean="0"/>
              <a:t> </a:t>
            </a:r>
            <a:r>
              <a:rPr lang="ru-RU" sz="4000" dirty="0"/>
              <a:t>приходив до тебе ПАН ПЕРЕВЕРТАС? </a:t>
            </a:r>
          </a:p>
          <a:p>
            <a:r>
              <a:rPr lang="ru-RU" sz="4000" dirty="0" smtClean="0"/>
              <a:t>А </a:t>
            </a:r>
            <a:r>
              <a:rPr lang="ru-RU" sz="4000" dirty="0"/>
              <a:t>до </a:t>
            </a:r>
            <a:r>
              <a:rPr lang="ru-RU" sz="4000" dirty="0" err="1"/>
              <a:t>батьків</a:t>
            </a:r>
            <a:r>
              <a:rPr lang="ru-RU" sz="4000" dirty="0"/>
              <a:t>? </a:t>
            </a:r>
            <a:r>
              <a:rPr lang="ru-RU" sz="4000" dirty="0" err="1"/>
              <a:t>Спитай</a:t>
            </a:r>
            <a:r>
              <a:rPr lang="ru-RU" sz="4000" dirty="0"/>
              <a:t> у них?</a:t>
            </a:r>
          </a:p>
          <a:p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9977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571</TotalTime>
  <Words>318</Words>
  <Application>Microsoft Office PowerPoint</Application>
  <PresentationFormat>Широкоэкранный</PresentationFormat>
  <Paragraphs>74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Corbel</vt:lpstr>
      <vt:lpstr>Gill Sans MT</vt:lpstr>
      <vt:lpstr>oswald</vt:lpstr>
      <vt:lpstr>PragmaticaC</vt:lpstr>
      <vt:lpstr>Wingdings 2</vt:lpstr>
      <vt:lpstr>Дивиденд</vt:lpstr>
      <vt:lpstr>Редагування  речень</vt:lpstr>
      <vt:lpstr>Приготуй                                      вчись</vt:lpstr>
      <vt:lpstr>КРОК 1              розглянь малюнок</vt:lpstr>
      <vt:lpstr>КРОК 2    Розглянь малюнок</vt:lpstr>
      <vt:lpstr>КРОК 3  ПЕРЕГЛЯНЬ ВІДЕО, де автор Сергій Пантюк                                                   читає  свій  вірш про ПАНА ПЕРЕВЕРТАСА </vt:lpstr>
      <vt:lpstr>КРОК 4            приготуйся до читання</vt:lpstr>
      <vt:lpstr>ТЛУМАЧ                                        </vt:lpstr>
      <vt:lpstr>КРОК  5                          Прочитай вірш</vt:lpstr>
      <vt:lpstr>Крок 6     Дай відповіді на запитання</vt:lpstr>
      <vt:lpstr>Стоп  урок!</vt:lpstr>
      <vt:lpstr>Крок 5      приготуйся писати у зошиті</vt:lpstr>
      <vt:lpstr>Крок 6      Робота   у   зошиті</vt:lpstr>
      <vt:lpstr>Крок 7      Розглянь малюнки. Прочитай речення.</vt:lpstr>
      <vt:lpstr>КРОК 7         Прочитай   вірш </vt:lpstr>
      <vt:lpstr>  Наш   урок   закінчено!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Пан   перевертас</dc:title>
  <dc:creator>Пользователь Windows</dc:creator>
  <cp:lastModifiedBy>Пользователь Windows</cp:lastModifiedBy>
  <cp:revision>27</cp:revision>
  <dcterms:created xsi:type="dcterms:W3CDTF">2020-03-19T06:39:08Z</dcterms:created>
  <dcterms:modified xsi:type="dcterms:W3CDTF">2020-03-21T11:17:52Z</dcterms:modified>
</cp:coreProperties>
</file>