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3330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123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518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7100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804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05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816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735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757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8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952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FCB8F24-65D6-4E56-BD5E-0751330C5475}" type="datetimeFigureOut">
              <a:rPr lang="uk-UA" smtClean="0"/>
              <a:t>21.03.2020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9882CF06-4545-4093-955D-9986CD16A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74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Редагуємо текст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2120862"/>
          </a:xfrm>
        </p:spPr>
        <p:txBody>
          <a:bodyPr/>
          <a:lstStyle/>
          <a:p>
            <a:r>
              <a:rPr lang="uk-UA" dirty="0" smtClean="0"/>
              <a:t>Пригадай!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dirty="0" smtClean="0"/>
              <a:t>Що таке текст?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dirty="0" smtClean="0"/>
              <a:t>Як розташовані речення в тексті?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dirty="0" smtClean="0"/>
              <a:t>Чи можна до тексту дібрати заголовок?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82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Робочий зошит</a:t>
            </a:r>
          </a:p>
          <a:p>
            <a:r>
              <a:rPr lang="uk-UA" sz="2800" dirty="0" smtClean="0"/>
              <a:t>Ручку і олівець</a:t>
            </a:r>
            <a:endParaRPr lang="uk-UA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sz="2800" dirty="0"/>
              <a:t>крокувати за інструкціями уроку і читати їх уважно </a:t>
            </a:r>
          </a:p>
          <a:p>
            <a:r>
              <a:rPr lang="uk-UA" sz="2800" dirty="0" smtClean="0"/>
              <a:t>редагувати текст</a:t>
            </a:r>
          </a:p>
          <a:p>
            <a:r>
              <a:rPr lang="uk-UA" sz="2800" dirty="0" smtClean="0"/>
              <a:t>читати </a:t>
            </a:r>
            <a:r>
              <a:rPr lang="uk-UA" sz="2800" dirty="0"/>
              <a:t>виразно </a:t>
            </a:r>
            <a:endParaRPr lang="uk-UA" sz="2800" dirty="0" smtClean="0"/>
          </a:p>
          <a:p>
            <a:r>
              <a:rPr lang="uk-UA" sz="2800" dirty="0" smtClean="0"/>
              <a:t>самостійно </a:t>
            </a:r>
            <a:r>
              <a:rPr lang="uk-UA" sz="2800" dirty="0"/>
              <a:t>вести записи охайно та </a:t>
            </a:r>
            <a:r>
              <a:rPr lang="uk-UA" sz="2800" dirty="0" err="1"/>
              <a:t>розбірливо</a:t>
            </a:r>
            <a:endParaRPr lang="uk-UA" sz="28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591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err="1" smtClean="0"/>
              <a:t>Лл</a:t>
            </a:r>
            <a:r>
              <a:rPr lang="uk-UA" sz="5400" dirty="0" smtClean="0"/>
              <a:t> лі </a:t>
            </a:r>
            <a:r>
              <a:rPr lang="uk-UA" sz="5400" dirty="0" err="1" smtClean="0"/>
              <a:t>хт</a:t>
            </a:r>
            <a:r>
              <a:rPr lang="uk-UA" sz="5400" dirty="0" smtClean="0"/>
              <a:t> ліхтар світло</a:t>
            </a:r>
            <a:endParaRPr lang="uk-UA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785" y="5020056"/>
            <a:ext cx="11259403" cy="1066800"/>
          </a:xfrm>
        </p:spPr>
        <p:txBody>
          <a:bodyPr>
            <a:noAutofit/>
          </a:bodyPr>
          <a:lstStyle/>
          <a:p>
            <a:r>
              <a:rPr lang="uk-UA" sz="6000" dirty="0" smtClean="0"/>
              <a:t>Крок 1  Каліграфічна хвилинка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222428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0704" y="184382"/>
            <a:ext cx="10058400" cy="1609344"/>
          </a:xfrm>
        </p:spPr>
        <p:txBody>
          <a:bodyPr>
            <a:noAutofit/>
          </a:bodyPr>
          <a:lstStyle/>
          <a:p>
            <a:r>
              <a:rPr lang="uk-UA" sz="2800" dirty="0"/>
              <a:t>Крок 2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ru-RU" sz="2800" dirty="0" smtClean="0"/>
              <a:t>Прочитай </a:t>
            </a:r>
            <a:r>
              <a:rPr lang="ru-RU" sz="2800" dirty="0" err="1"/>
              <a:t>речення</a:t>
            </a:r>
            <a:r>
              <a:rPr lang="ru-RU" sz="2800" dirty="0"/>
              <a:t>. </a:t>
            </a:r>
            <a:r>
              <a:rPr lang="ru-RU" sz="2800" dirty="0" err="1"/>
              <a:t>Які</a:t>
            </a:r>
            <a:r>
              <a:rPr lang="ru-RU" sz="2800" dirty="0"/>
              <a:t> з </a:t>
            </a:r>
            <a:r>
              <a:rPr lang="ru-RU" sz="2800" dirty="0" err="1"/>
              <a:t>речень</a:t>
            </a:r>
            <a:r>
              <a:rPr lang="ru-RU" sz="2800" dirty="0"/>
              <a:t> </a:t>
            </a:r>
            <a:r>
              <a:rPr lang="ru-RU" sz="2800" dirty="0" err="1"/>
              <a:t>утворили</a:t>
            </a:r>
            <a:r>
              <a:rPr lang="ru-RU" sz="2800" dirty="0"/>
              <a:t> текст? </a:t>
            </a:r>
            <a:r>
              <a:rPr lang="ru-RU" sz="2800" dirty="0" err="1" smtClean="0"/>
              <a:t>Вилучи</a:t>
            </a:r>
            <a:r>
              <a:rPr lang="ru-RU" sz="2800" dirty="0" smtClean="0"/>
              <a:t> ≪</a:t>
            </a:r>
            <a:r>
              <a:rPr lang="ru-RU" sz="2800" dirty="0" err="1"/>
              <a:t>зайві</a:t>
            </a:r>
            <a:r>
              <a:rPr lang="ru-RU" sz="2800" dirty="0"/>
              <a:t>≫ </a:t>
            </a:r>
            <a:r>
              <a:rPr lang="ru-RU" sz="2800" dirty="0" err="1"/>
              <a:t>речення</a:t>
            </a:r>
            <a:r>
              <a:rPr lang="ru-RU" sz="2800" dirty="0"/>
              <a:t> й запиши текст 1.</a:t>
            </a:r>
            <a:endParaRPr lang="uk-UA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Текст 1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    </a:t>
            </a:r>
            <a:r>
              <a:rPr lang="ru-RU" sz="2800" dirty="0" smtClean="0"/>
              <a:t>На </a:t>
            </a:r>
            <a:r>
              <a:rPr lang="ru-RU" sz="2800" dirty="0" err="1"/>
              <a:t>нашій</a:t>
            </a:r>
            <a:r>
              <a:rPr lang="ru-RU" sz="2800" dirty="0"/>
              <a:t> </a:t>
            </a:r>
            <a:r>
              <a:rPr lang="ru-RU" sz="2800" dirty="0" err="1"/>
              <a:t>вулиці</a:t>
            </a:r>
            <a:r>
              <a:rPr lang="ru-RU" sz="2800" dirty="0"/>
              <a:t> є </a:t>
            </a:r>
            <a:r>
              <a:rPr lang="ru-RU" sz="2800" dirty="0" err="1"/>
              <a:t>ліхтар</a:t>
            </a:r>
            <a:r>
              <a:rPr lang="ru-RU" sz="2800" dirty="0" smtClean="0"/>
              <a:t>. </a:t>
            </a:r>
            <a:r>
              <a:rPr lang="uk-UA" sz="2800" dirty="0" smtClean="0"/>
              <a:t>А </a:t>
            </a:r>
            <a:r>
              <a:rPr lang="uk-UA" sz="2800" dirty="0"/>
              <a:t>найсмачніше варення </a:t>
            </a:r>
            <a:r>
              <a:rPr lang="uk-UA" sz="2800" dirty="0" smtClean="0"/>
              <a:t>— вишневе</a:t>
            </a:r>
            <a:r>
              <a:rPr lang="uk-UA" sz="2800" dirty="0"/>
              <a:t>. Ліхтар </a:t>
            </a:r>
            <a:r>
              <a:rPr lang="uk-UA" sz="2800" dirty="0" smtClean="0"/>
              <a:t>освітлює темну </a:t>
            </a:r>
            <a:r>
              <a:rPr lang="uk-UA" sz="2800" dirty="0"/>
              <a:t>вулицю. Зебри </a:t>
            </a:r>
            <a:r>
              <a:rPr lang="uk-UA" sz="2800" dirty="0" smtClean="0"/>
              <a:t>живуть </a:t>
            </a:r>
            <a:r>
              <a:rPr lang="ru-RU" sz="2800" dirty="0" smtClean="0"/>
              <a:t>у зоопарку</a:t>
            </a:r>
            <a:r>
              <a:rPr lang="ru-RU" sz="2800" dirty="0"/>
              <a:t>.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 smtClean="0"/>
              <a:t>вмикають</a:t>
            </a:r>
            <a:r>
              <a:rPr lang="ru-RU" sz="2800" dirty="0" smtClean="0"/>
              <a:t> </a:t>
            </a:r>
            <a:r>
              <a:rPr lang="uk-UA" sz="2800" dirty="0" smtClean="0"/>
              <a:t>увечері </a:t>
            </a:r>
            <a:r>
              <a:rPr lang="uk-UA" sz="2800" dirty="0"/>
              <a:t>та вночі.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Текст 2</a:t>
            </a:r>
            <a:endParaRPr lang="uk-UA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64224" y="2743199"/>
            <a:ext cx="4754880" cy="38486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     </a:t>
            </a:r>
            <a:r>
              <a:rPr lang="ru-RU" sz="2400" dirty="0" smtClean="0"/>
              <a:t>На </a:t>
            </a:r>
            <a:r>
              <a:rPr lang="ru-RU" sz="2400" dirty="0" err="1" smtClean="0"/>
              <a:t>нашій</a:t>
            </a:r>
            <a:r>
              <a:rPr lang="ru-RU" sz="2400" dirty="0" smtClean="0"/>
              <a:t> </a:t>
            </a:r>
            <a:r>
              <a:rPr lang="ru-RU" sz="2400" dirty="0" err="1"/>
              <a:t>вулиці</a:t>
            </a:r>
            <a:r>
              <a:rPr lang="ru-RU" sz="2400" dirty="0"/>
              <a:t> </a:t>
            </a:r>
            <a:r>
              <a:rPr lang="ru-RU" sz="2400" b="1" dirty="0"/>
              <a:t>жив </a:t>
            </a:r>
            <a:r>
              <a:rPr lang="ru-RU" sz="2400" dirty="0" err="1" smtClean="0"/>
              <a:t>ліхтар</a:t>
            </a:r>
            <a:r>
              <a:rPr lang="ru-RU" sz="2400" dirty="0"/>
              <a:t>. </a:t>
            </a:r>
            <a:r>
              <a:rPr lang="ru-RU" sz="2400" dirty="0" err="1"/>
              <a:t>Удень</a:t>
            </a:r>
            <a:r>
              <a:rPr lang="ru-RU" sz="2400" dirty="0"/>
              <a:t>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b="1" dirty="0"/>
              <a:t>спав</a:t>
            </a:r>
            <a:r>
              <a:rPr lang="ru-RU" sz="2400" dirty="0"/>
              <a:t>, а </a:t>
            </a:r>
            <a:r>
              <a:rPr lang="ru-RU" sz="2400" dirty="0" err="1" smtClean="0"/>
              <a:t>вночі</a:t>
            </a:r>
            <a:r>
              <a:rPr lang="ru-RU" sz="2400" dirty="0" smtClean="0"/>
              <a:t> </a:t>
            </a:r>
            <a:r>
              <a:rPr lang="uk-UA" sz="2400" dirty="0" smtClean="0"/>
              <a:t>світив</a:t>
            </a:r>
            <a:r>
              <a:rPr lang="uk-UA" sz="2400" dirty="0"/>
              <a:t>. Перехожі раділи, </a:t>
            </a:r>
            <a:r>
              <a:rPr lang="uk-UA" sz="2400" dirty="0" smtClean="0"/>
              <a:t>що можуть </a:t>
            </a:r>
            <a:r>
              <a:rPr lang="uk-UA" sz="2400" dirty="0"/>
              <a:t>іти освітленою </a:t>
            </a:r>
            <a:r>
              <a:rPr lang="uk-UA" sz="2400" dirty="0" smtClean="0"/>
              <a:t>вули</a:t>
            </a:r>
            <a:r>
              <a:rPr lang="ru-RU" sz="2400" dirty="0" err="1" smtClean="0"/>
              <a:t>цею</a:t>
            </a:r>
            <a:r>
              <a:rPr lang="ru-RU" sz="2400" dirty="0"/>
              <a:t>. А </a:t>
            </a:r>
            <a:r>
              <a:rPr lang="ru-RU" sz="2400" dirty="0" err="1"/>
              <a:t>ліхтар</a:t>
            </a:r>
            <a:r>
              <a:rPr lang="ru-RU" sz="2400" dirty="0"/>
              <a:t> </a:t>
            </a:r>
            <a:r>
              <a:rPr lang="ru-RU" sz="2400" b="1" dirty="0" err="1"/>
              <a:t>сумував</a:t>
            </a:r>
            <a:r>
              <a:rPr lang="ru-RU" sz="2400" dirty="0"/>
              <a:t>, </a:t>
            </a:r>
            <a:r>
              <a:rPr lang="ru-RU" sz="2400" dirty="0" err="1" smtClean="0"/>
              <a:t>бо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/>
              <a:t>вмикали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в </a:t>
            </a:r>
            <a:r>
              <a:rPr lang="ru-RU" sz="2400" dirty="0" err="1" smtClean="0"/>
              <a:t>темряві</a:t>
            </a:r>
            <a:r>
              <a:rPr lang="ru-RU" sz="2400" dirty="0"/>
              <a:t>. А так </a:t>
            </a:r>
            <a:r>
              <a:rPr lang="ru-RU" sz="2400" dirty="0" err="1"/>
              <a:t>хотілося</a:t>
            </a:r>
            <a:r>
              <a:rPr lang="ru-RU" sz="2400" dirty="0"/>
              <a:t> </a:t>
            </a:r>
            <a:r>
              <a:rPr lang="ru-RU" sz="2400" dirty="0" err="1" smtClean="0"/>
              <a:t>світити</a:t>
            </a:r>
            <a:r>
              <a:rPr lang="ru-RU" sz="2400" dirty="0" smtClean="0"/>
              <a:t> і </a:t>
            </a:r>
            <a:r>
              <a:rPr lang="ru-RU" sz="2400" dirty="0"/>
              <a:t>вдень, і </a:t>
            </a:r>
            <a:r>
              <a:rPr lang="ru-RU" sz="2400" dirty="0" err="1"/>
              <a:t>вночі</a:t>
            </a:r>
            <a:r>
              <a:rPr lang="ru-RU" sz="2400" dirty="0"/>
              <a:t>. </a:t>
            </a:r>
            <a:r>
              <a:rPr lang="ru-RU" sz="2400" dirty="0" err="1" smtClean="0"/>
              <a:t>Дізналися</a:t>
            </a:r>
            <a:r>
              <a:rPr lang="ru-RU" sz="2400" dirty="0" smtClean="0"/>
              <a:t> </a:t>
            </a:r>
            <a:r>
              <a:rPr lang="ru-RU" sz="2400" dirty="0" err="1" smtClean="0"/>
              <a:t>діти</a:t>
            </a:r>
            <a:r>
              <a:rPr lang="ru-RU" sz="2400" dirty="0" smtClean="0"/>
              <a:t> </a:t>
            </a:r>
            <a:r>
              <a:rPr lang="ru-RU" sz="2400" dirty="0"/>
              <a:t>про </a:t>
            </a:r>
            <a:r>
              <a:rPr lang="ru-RU" sz="2400" dirty="0" err="1"/>
              <a:t>мрію</a:t>
            </a:r>
            <a:r>
              <a:rPr lang="ru-RU" sz="2400" dirty="0"/>
              <a:t> </a:t>
            </a:r>
            <a:r>
              <a:rPr lang="ru-RU" sz="2400" dirty="0" err="1"/>
              <a:t>ліхтаря</a:t>
            </a:r>
            <a:r>
              <a:rPr lang="ru-RU" sz="2400" dirty="0"/>
              <a:t> і </a:t>
            </a:r>
            <a:r>
              <a:rPr lang="ru-RU" sz="2400" dirty="0" smtClean="0"/>
              <a:t>пода</a:t>
            </a:r>
            <a:r>
              <a:rPr lang="uk-UA" sz="2400" dirty="0" err="1" smtClean="0"/>
              <a:t>рували</a:t>
            </a:r>
            <a:r>
              <a:rPr lang="uk-UA" sz="2400" dirty="0" smtClean="0"/>
              <a:t> </a:t>
            </a:r>
            <a:r>
              <a:rPr lang="uk-UA" sz="2400" dirty="0"/>
              <a:t>йому </a:t>
            </a:r>
            <a:r>
              <a:rPr lang="uk-UA" sz="2400" dirty="0" err="1"/>
              <a:t>смайлик</a:t>
            </a:r>
            <a:r>
              <a:rPr lang="uk-UA" sz="2400" dirty="0"/>
              <a:t>. </a:t>
            </a:r>
            <a:r>
              <a:rPr lang="uk-UA" sz="2400" dirty="0" smtClean="0"/>
              <a:t>Тепер ліхтар </a:t>
            </a:r>
            <a:r>
              <a:rPr lang="uk-UA" sz="2400" dirty="0"/>
              <a:t>уночі освітлює вулицю</a:t>
            </a:r>
            <a:r>
              <a:rPr lang="uk-UA" sz="2400" dirty="0" smtClean="0"/>
              <a:t>, а </a:t>
            </a:r>
            <a:r>
              <a:rPr lang="uk-UA" sz="2400" dirty="0"/>
              <a:t>вдень </a:t>
            </a:r>
            <a:r>
              <a:rPr lang="uk-UA" sz="2400" b="1" dirty="0"/>
              <a:t>усміхається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194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Стоп урок!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31" b="6415"/>
          <a:stretch/>
        </p:blipFill>
        <p:spPr>
          <a:xfrm>
            <a:off x="6277970" y="4468031"/>
            <a:ext cx="3029803" cy="218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15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Крок 3 </a:t>
            </a:r>
            <a:br>
              <a:rPr lang="uk-UA" dirty="0" smtClean="0"/>
            </a:br>
            <a:r>
              <a:rPr lang="uk-UA" dirty="0" smtClean="0"/>
              <a:t>Прочитай і виконай завдання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ru-RU" sz="2800" dirty="0" smtClean="0"/>
              <a:t>Спиши </a:t>
            </a:r>
            <a:r>
              <a:rPr lang="ru-RU" sz="2800" dirty="0"/>
              <a:t>перше </a:t>
            </a:r>
            <a:r>
              <a:rPr lang="ru-RU" sz="2800" dirty="0" err="1"/>
              <a:t>речення</a:t>
            </a:r>
            <a:r>
              <a:rPr lang="ru-RU" sz="2800" dirty="0"/>
              <a:t> тексту 2. У </a:t>
            </a:r>
            <a:r>
              <a:rPr lang="ru-RU" sz="2800" dirty="0" err="1"/>
              <a:t>цьому</a:t>
            </a:r>
            <a:r>
              <a:rPr lang="ru-RU" sz="2800" dirty="0"/>
              <a:t> </a:t>
            </a:r>
            <a:r>
              <a:rPr lang="ru-RU" sz="2800" dirty="0" err="1"/>
              <a:t>реченні</a:t>
            </a:r>
            <a:r>
              <a:rPr lang="ru-RU" sz="2800" dirty="0"/>
              <a:t> </a:t>
            </a:r>
            <a:r>
              <a:rPr lang="ru-RU" sz="2800" dirty="0" smtClean="0"/>
              <a:t>установи </a:t>
            </a:r>
            <a:r>
              <a:rPr lang="uk-UA" sz="2800" dirty="0" smtClean="0"/>
              <a:t>зв’язок </a:t>
            </a:r>
            <a:r>
              <a:rPr lang="uk-UA" sz="2800" dirty="0"/>
              <a:t>між </a:t>
            </a:r>
            <a:r>
              <a:rPr lang="uk-UA" sz="2800" dirty="0" smtClean="0"/>
              <a:t>словами за допомогою стрілочок і питань.</a:t>
            </a:r>
            <a:endParaRPr lang="uk-UA" sz="2800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800" dirty="0" err="1"/>
              <a:t>Які</a:t>
            </a:r>
            <a:r>
              <a:rPr lang="ru-RU" sz="2800" dirty="0"/>
              <a:t> слова в </a:t>
            </a:r>
            <a:r>
              <a:rPr lang="ru-RU" sz="2800" dirty="0" err="1"/>
              <a:t>тексті</a:t>
            </a:r>
            <a:r>
              <a:rPr lang="ru-RU" sz="2800" dirty="0"/>
              <a:t> 2 </a:t>
            </a:r>
            <a:r>
              <a:rPr lang="ru-RU" sz="2800" dirty="0" err="1"/>
              <a:t>вжито</a:t>
            </a:r>
            <a:r>
              <a:rPr lang="ru-RU" sz="2800" dirty="0"/>
              <a:t> в переносному </a:t>
            </a:r>
            <a:r>
              <a:rPr lang="ru-RU" sz="2800" dirty="0" err="1"/>
              <a:t>значенні</a:t>
            </a:r>
            <a:r>
              <a:rPr lang="ru-RU" sz="2800" dirty="0"/>
              <a:t>? </a:t>
            </a:r>
            <a:r>
              <a:rPr lang="ru-RU" sz="2800" dirty="0" err="1" smtClean="0"/>
              <a:t>Чому</a:t>
            </a:r>
            <a:r>
              <a:rPr lang="ru-RU" sz="2800" dirty="0" smtClean="0"/>
              <a:t> </a:t>
            </a:r>
            <a:r>
              <a:rPr lang="uk-UA" sz="2800" dirty="0" smtClean="0"/>
              <a:t>їх </a:t>
            </a:r>
            <a:r>
              <a:rPr lang="uk-UA" sz="2800" dirty="0"/>
              <a:t>використали?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25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Крок 4</a:t>
            </a:r>
            <a:br>
              <a:rPr lang="uk-UA" dirty="0" smtClean="0"/>
            </a:br>
            <a:r>
              <a:rPr lang="ru-RU" sz="2800" dirty="0" err="1"/>
              <a:t>Розташуй</a:t>
            </a:r>
            <a:r>
              <a:rPr lang="ru-RU" sz="2800" dirty="0"/>
              <a:t> </a:t>
            </a:r>
            <a:r>
              <a:rPr lang="ru-RU" sz="2800" dirty="0" err="1"/>
              <a:t>речення</a:t>
            </a:r>
            <a:r>
              <a:rPr lang="ru-RU" sz="2800" dirty="0"/>
              <a:t> в </a:t>
            </a:r>
            <a:r>
              <a:rPr lang="ru-RU" sz="2800" dirty="0" err="1"/>
              <a:t>правильній</a:t>
            </a:r>
            <a:r>
              <a:rPr lang="ru-RU" sz="2800" dirty="0"/>
              <a:t> </a:t>
            </a:r>
            <a:r>
              <a:rPr lang="ru-RU" sz="2800" dirty="0" err="1" smtClean="0"/>
              <a:t>послідовності</a:t>
            </a:r>
            <a:r>
              <a:rPr lang="ru-RU" sz="2800" dirty="0"/>
              <a:t>. </a:t>
            </a:r>
            <a:r>
              <a:rPr lang="ru-RU" sz="2800" dirty="0" smtClean="0"/>
              <a:t>Запиши 1, 2 і 3 </a:t>
            </a:r>
            <a:r>
              <a:rPr lang="uk-UA" sz="2800" dirty="0" smtClean="0"/>
              <a:t>речення тексту під диктовку.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                </a:t>
            </a:r>
            <a:r>
              <a:rPr lang="ru-RU" sz="3200" dirty="0" err="1" smtClean="0"/>
              <a:t>Нарешті</a:t>
            </a:r>
            <a:r>
              <a:rPr lang="ru-RU" sz="3200" dirty="0" smtClean="0"/>
              <a:t> </a:t>
            </a:r>
            <a:r>
              <a:rPr lang="ru-RU" sz="3200" dirty="0" err="1"/>
              <a:t>увімкнули</a:t>
            </a:r>
            <a:r>
              <a:rPr lang="ru-RU" sz="3200" dirty="0"/>
              <a:t> </a:t>
            </a:r>
            <a:r>
              <a:rPr lang="ru-RU" sz="3200" dirty="0" err="1"/>
              <a:t>ліхтар</a:t>
            </a:r>
            <a:r>
              <a:rPr lang="ru-RU" sz="3200" dirty="0"/>
              <a:t> і </a:t>
            </a:r>
            <a:r>
              <a:rPr lang="ru-RU" sz="3200" dirty="0" err="1"/>
              <a:t>вистава</a:t>
            </a:r>
            <a:r>
              <a:rPr lang="ru-RU" sz="3200" dirty="0"/>
              <a:t> </a:t>
            </a:r>
            <a:r>
              <a:rPr lang="ru-RU" sz="3200" dirty="0" err="1"/>
              <a:t>розпочалася</a:t>
            </a:r>
            <a:r>
              <a:rPr lang="ru-RU" sz="3200" dirty="0"/>
              <a:t>. </a:t>
            </a:r>
            <a:r>
              <a:rPr lang="ru-RU" sz="3200" dirty="0" err="1" smtClean="0"/>
              <a:t>Дівчинка</a:t>
            </a:r>
            <a:r>
              <a:rPr lang="ru-RU" sz="3200" dirty="0" smtClean="0"/>
              <a:t> </a:t>
            </a:r>
            <a:r>
              <a:rPr lang="ru-RU" sz="3200" dirty="0"/>
              <a:t>принесла </a:t>
            </a:r>
            <a:r>
              <a:rPr lang="ru-RU" sz="3200" dirty="0" err="1"/>
              <a:t>ліхтарик</a:t>
            </a:r>
            <a:r>
              <a:rPr lang="ru-RU" sz="3200" dirty="0"/>
              <a:t> до </a:t>
            </a:r>
            <a:r>
              <a:rPr lang="ru-RU" sz="3200" dirty="0" err="1"/>
              <a:t>школи</a:t>
            </a:r>
            <a:r>
              <a:rPr lang="ru-RU" sz="3200" dirty="0"/>
              <a:t>. </a:t>
            </a:r>
            <a:r>
              <a:rPr lang="ru-RU" sz="3200" dirty="0" err="1"/>
              <a:t>Діти</a:t>
            </a:r>
            <a:r>
              <a:rPr lang="ru-RU" sz="3200" dirty="0"/>
              <a:t> </a:t>
            </a:r>
            <a:r>
              <a:rPr lang="ru-RU" sz="3200" dirty="0" err="1"/>
              <a:t>вирішили</a:t>
            </a:r>
            <a:r>
              <a:rPr lang="ru-RU" sz="3200" dirty="0"/>
              <a:t> </a:t>
            </a:r>
            <a:r>
              <a:rPr lang="ru-RU" sz="3200" dirty="0" err="1" smtClean="0"/>
              <a:t>влаштувати</a:t>
            </a:r>
            <a:r>
              <a:rPr lang="ru-RU" sz="3200" dirty="0" smtClean="0"/>
              <a:t> театр </a:t>
            </a:r>
            <a:r>
              <a:rPr lang="ru-RU" sz="3200" dirty="0" err="1"/>
              <a:t>тіней</a:t>
            </a:r>
            <a:r>
              <a:rPr lang="ru-RU" sz="3200" dirty="0"/>
              <a:t>. </a:t>
            </a:r>
            <a:r>
              <a:rPr lang="ru-RU" sz="3200" dirty="0" err="1"/>
              <a:t>Спочатку</a:t>
            </a:r>
            <a:r>
              <a:rPr lang="ru-RU" sz="3200" dirty="0"/>
              <a:t> </a:t>
            </a:r>
            <a:r>
              <a:rPr lang="ru-RU" sz="3200" dirty="0" err="1"/>
              <a:t>всі</a:t>
            </a:r>
            <a:r>
              <a:rPr lang="ru-RU" sz="3200" dirty="0"/>
              <a:t> </a:t>
            </a:r>
            <a:r>
              <a:rPr lang="ru-RU" sz="3200" dirty="0" err="1"/>
              <a:t>придумували</a:t>
            </a:r>
            <a:r>
              <a:rPr lang="ru-RU" sz="3200" dirty="0"/>
              <a:t> </a:t>
            </a:r>
            <a:r>
              <a:rPr lang="ru-RU" sz="3200" dirty="0" err="1"/>
              <a:t>казку</a:t>
            </a:r>
            <a:r>
              <a:rPr lang="ru-RU" sz="3200" dirty="0"/>
              <a:t>. </a:t>
            </a:r>
            <a:r>
              <a:rPr lang="ru-RU" sz="3200" dirty="0" err="1"/>
              <a:t>Потім</a:t>
            </a:r>
            <a:r>
              <a:rPr lang="ru-RU" sz="3200" dirty="0"/>
              <a:t> </a:t>
            </a:r>
            <a:r>
              <a:rPr lang="ru-RU" sz="3200" dirty="0" err="1" smtClean="0"/>
              <a:t>вирізали</a:t>
            </a:r>
            <a:r>
              <a:rPr lang="ru-RU" sz="3200" dirty="0" smtClean="0"/>
              <a:t> </a:t>
            </a:r>
            <a:r>
              <a:rPr lang="ru-RU" sz="3200" dirty="0" err="1" smtClean="0"/>
              <a:t>ляльок</a:t>
            </a:r>
            <a:r>
              <a:rPr lang="ru-RU" sz="3200" dirty="0" smtClean="0"/>
              <a:t> </a:t>
            </a:r>
            <a:r>
              <a:rPr lang="ru-RU" sz="3200" dirty="0"/>
              <a:t>з </a:t>
            </a:r>
            <a:r>
              <a:rPr lang="ru-RU" sz="3200" dirty="0" err="1"/>
              <a:t>паперу</a:t>
            </a:r>
            <a:r>
              <a:rPr lang="ru-RU" sz="3200" dirty="0"/>
              <a:t> та </a:t>
            </a:r>
            <a:r>
              <a:rPr lang="ru-RU" sz="3200" dirty="0" err="1"/>
              <a:t>робили</a:t>
            </a:r>
            <a:r>
              <a:rPr lang="ru-RU" sz="3200" dirty="0"/>
              <a:t> </a:t>
            </a:r>
            <a:r>
              <a:rPr lang="ru-RU" sz="3200" dirty="0" err="1"/>
              <a:t>декорації</a:t>
            </a:r>
            <a:r>
              <a:rPr lang="ru-RU" sz="3200" dirty="0"/>
              <a:t>. Мама </a:t>
            </a:r>
            <a:r>
              <a:rPr lang="ru-RU" sz="3200" dirty="0" err="1"/>
              <a:t>подарувала</a:t>
            </a:r>
            <a:r>
              <a:rPr lang="ru-RU" sz="3200" dirty="0"/>
              <a:t> </a:t>
            </a:r>
            <a:r>
              <a:rPr lang="ru-RU" sz="3200" dirty="0" err="1" smtClean="0"/>
              <a:t>Ярині</a:t>
            </a:r>
            <a:r>
              <a:rPr lang="ru-RU" sz="3200" dirty="0" smtClean="0"/>
              <a:t> </a:t>
            </a:r>
            <a:r>
              <a:rPr lang="uk-UA" sz="3200" dirty="0" smtClean="0"/>
              <a:t>ліхтарик</a:t>
            </a:r>
            <a:r>
              <a:rPr lang="uk-U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59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Крок 5</a:t>
            </a:r>
            <a:br>
              <a:rPr lang="uk-UA" dirty="0" smtClean="0"/>
            </a:br>
            <a:r>
              <a:rPr lang="uk-UA" dirty="0" err="1" smtClean="0"/>
              <a:t>Перевір</a:t>
            </a:r>
            <a:r>
              <a:rPr lang="uk-UA" dirty="0" smtClean="0"/>
              <a:t> написане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138946"/>
              </p:ext>
            </p:extLst>
          </p:nvPr>
        </p:nvGraphicFramePr>
        <p:xfrm>
          <a:off x="1173706" y="2415656"/>
          <a:ext cx="9512490" cy="3493824"/>
        </p:xfrm>
        <a:graphic>
          <a:graphicData uri="http://schemas.openxmlformats.org/drawingml/2006/table">
            <a:tbl>
              <a:tblPr firstRow="1" firstCol="1" bandRow="1"/>
              <a:tblGrid>
                <a:gridCol w="505850"/>
                <a:gridCol w="7067290"/>
                <a:gridCol w="969675"/>
                <a:gridCol w="969675"/>
              </a:tblGrid>
              <a:tr h="582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Ознаки правильного письма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Речення пишу з великої літери.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 в реченні пишу окремо одне від одного.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Ставлю коми в реченні, якщо вони потрібні.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кінці речення ставлю розділовий знак. (. ! ?)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Мій почерк охайний і зрозумілий.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49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Урок  закінчено!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Дякую за роботу!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59339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Дерево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111</TotalTime>
  <Words>293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Times New Roman</vt:lpstr>
      <vt:lpstr>Wingdings</vt:lpstr>
      <vt:lpstr>Дерево</vt:lpstr>
      <vt:lpstr>Редагуємо текст</vt:lpstr>
      <vt:lpstr>Приготуй           Вчись</vt:lpstr>
      <vt:lpstr>Лл лі хт ліхтар світло</vt:lpstr>
      <vt:lpstr>Крок 2  Прочитай речення. Які з речень утворили текст? Вилучи ≪зайві≫ речення й запиши текст 1.</vt:lpstr>
      <vt:lpstr>Стоп урок!</vt:lpstr>
      <vt:lpstr>Крок 3  Прочитай і виконай завдання</vt:lpstr>
      <vt:lpstr>Крок 4 Розташуй речення в правильній послідовності. Запиши 1, 2 і 3 речення тексту під диктовку.</vt:lpstr>
      <vt:lpstr>Крок 5 Перевір написане</vt:lpstr>
      <vt:lpstr>Урок 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Редагуємо текст</dc:title>
  <dc:creator>Пользователь Windows</dc:creator>
  <cp:lastModifiedBy>Пользователь Windows</cp:lastModifiedBy>
  <cp:revision>6</cp:revision>
  <dcterms:created xsi:type="dcterms:W3CDTF">2020-03-19T15:00:11Z</dcterms:created>
  <dcterms:modified xsi:type="dcterms:W3CDTF">2020-03-21T08:21:15Z</dcterms:modified>
</cp:coreProperties>
</file>