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75CEDC-B5B8-4E8B-918C-03EBE9F2DF7F}" type="doc">
      <dgm:prSet loTypeId="urn:microsoft.com/office/officeart/2005/8/layout/orgChart1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C6760EA1-16FA-4660-8DAB-DFAD34B97223}">
      <dgm:prSet phldrT="[Текст]"/>
      <dgm:spPr/>
      <dgm:t>
        <a:bodyPr/>
        <a:lstStyle/>
        <a:p>
          <a:r>
            <a:rPr lang="uk-UA" dirty="0" smtClean="0"/>
            <a:t>ТЕКСТ</a:t>
          </a:r>
          <a:endParaRPr lang="uk-UA" dirty="0"/>
        </a:p>
      </dgm:t>
    </dgm:pt>
    <dgm:pt modelId="{E9716ED7-2FAC-4685-AD80-8226E66C65E7}" type="parTrans" cxnId="{09656B33-E118-4209-BC85-ADCC2A521CFA}">
      <dgm:prSet/>
      <dgm:spPr/>
      <dgm:t>
        <a:bodyPr/>
        <a:lstStyle/>
        <a:p>
          <a:endParaRPr lang="uk-UA"/>
        </a:p>
      </dgm:t>
    </dgm:pt>
    <dgm:pt modelId="{33F6B971-E373-4AA9-A4C5-188F051282D2}" type="sibTrans" cxnId="{09656B33-E118-4209-BC85-ADCC2A521CFA}">
      <dgm:prSet/>
      <dgm:spPr/>
      <dgm:t>
        <a:bodyPr/>
        <a:lstStyle/>
        <a:p>
          <a:endParaRPr lang="uk-UA"/>
        </a:p>
      </dgm:t>
    </dgm:pt>
    <dgm:pt modelId="{60EE5A68-48C7-4E78-B3C0-AFBB3C5F394B}">
      <dgm:prSet phldrT="[Текст]"/>
      <dgm:spPr/>
      <dgm:t>
        <a:bodyPr/>
        <a:lstStyle/>
        <a:p>
          <a:r>
            <a:rPr lang="uk-UA" dirty="0" smtClean="0">
              <a:solidFill>
                <a:srgbClr val="FF0000"/>
              </a:solidFill>
            </a:rPr>
            <a:t>Зачин</a:t>
          </a:r>
        </a:p>
        <a:p>
          <a:r>
            <a:rPr lang="uk-UA" dirty="0" smtClean="0"/>
            <a:t>Хто? Що? Де? Коли?</a:t>
          </a:r>
          <a:endParaRPr lang="uk-UA" dirty="0"/>
        </a:p>
      </dgm:t>
    </dgm:pt>
    <dgm:pt modelId="{B930A4EE-B9B3-4645-8F37-F3683A54FB05}" type="parTrans" cxnId="{8B640E46-579D-409D-87EC-5996F6B39101}">
      <dgm:prSet/>
      <dgm:spPr/>
      <dgm:t>
        <a:bodyPr/>
        <a:lstStyle/>
        <a:p>
          <a:endParaRPr lang="uk-UA"/>
        </a:p>
      </dgm:t>
    </dgm:pt>
    <dgm:pt modelId="{1038FDC2-359C-431E-9029-D12FB0D53E49}" type="sibTrans" cxnId="{8B640E46-579D-409D-87EC-5996F6B39101}">
      <dgm:prSet/>
      <dgm:spPr/>
      <dgm:t>
        <a:bodyPr/>
        <a:lstStyle/>
        <a:p>
          <a:endParaRPr lang="uk-UA"/>
        </a:p>
      </dgm:t>
    </dgm:pt>
    <dgm:pt modelId="{B38A0E03-E721-4BB6-B27D-4B457B1EBB50}">
      <dgm:prSet phldrT="[Текст]"/>
      <dgm:spPr/>
      <dgm:t>
        <a:bodyPr/>
        <a:lstStyle/>
        <a:p>
          <a:r>
            <a:rPr lang="uk-UA" dirty="0" smtClean="0">
              <a:solidFill>
                <a:srgbClr val="FF0000"/>
              </a:solidFill>
            </a:rPr>
            <a:t>Основна частина</a:t>
          </a:r>
        </a:p>
        <a:p>
          <a:r>
            <a:rPr lang="uk-UA" dirty="0" smtClean="0">
              <a:solidFill>
                <a:schemeClr val="bg1"/>
              </a:solidFill>
            </a:rPr>
            <a:t>Що відбулося?</a:t>
          </a:r>
          <a:endParaRPr lang="uk-UA" dirty="0">
            <a:solidFill>
              <a:schemeClr val="bg1"/>
            </a:solidFill>
          </a:endParaRPr>
        </a:p>
      </dgm:t>
    </dgm:pt>
    <dgm:pt modelId="{28E3FA9D-0089-4116-9D2B-8E29105E411F}" type="parTrans" cxnId="{523D22CA-5B12-4414-8C70-43384487CE36}">
      <dgm:prSet/>
      <dgm:spPr/>
      <dgm:t>
        <a:bodyPr/>
        <a:lstStyle/>
        <a:p>
          <a:endParaRPr lang="uk-UA"/>
        </a:p>
      </dgm:t>
    </dgm:pt>
    <dgm:pt modelId="{84D7AF11-B534-4C0C-9BAB-424FF73C235C}" type="sibTrans" cxnId="{523D22CA-5B12-4414-8C70-43384487CE36}">
      <dgm:prSet/>
      <dgm:spPr/>
      <dgm:t>
        <a:bodyPr/>
        <a:lstStyle/>
        <a:p>
          <a:endParaRPr lang="uk-UA"/>
        </a:p>
      </dgm:t>
    </dgm:pt>
    <dgm:pt modelId="{130523A1-7EF2-4E81-B666-C8E110F9C6BE}">
      <dgm:prSet phldrT="[Текст]"/>
      <dgm:spPr/>
      <dgm:t>
        <a:bodyPr/>
        <a:lstStyle/>
        <a:p>
          <a:r>
            <a:rPr lang="uk-UA" dirty="0" smtClean="0">
              <a:solidFill>
                <a:srgbClr val="FF0000"/>
              </a:solidFill>
            </a:rPr>
            <a:t>Кінцівка</a:t>
          </a:r>
        </a:p>
        <a:p>
          <a:r>
            <a:rPr lang="uk-UA" dirty="0" smtClean="0"/>
            <a:t>Чим все скінчилося? </a:t>
          </a:r>
          <a:endParaRPr lang="uk-UA" dirty="0"/>
        </a:p>
      </dgm:t>
    </dgm:pt>
    <dgm:pt modelId="{BF94C7D0-5EEE-4F96-8E7A-DB9AA07ABDD7}" type="parTrans" cxnId="{1A9C4951-2FC6-4EEB-B22D-02CE9D2AC158}">
      <dgm:prSet/>
      <dgm:spPr/>
      <dgm:t>
        <a:bodyPr/>
        <a:lstStyle/>
        <a:p>
          <a:endParaRPr lang="uk-UA"/>
        </a:p>
      </dgm:t>
    </dgm:pt>
    <dgm:pt modelId="{8D0F54E5-144A-4A09-B882-7EE6D7D08B25}" type="sibTrans" cxnId="{1A9C4951-2FC6-4EEB-B22D-02CE9D2AC158}">
      <dgm:prSet/>
      <dgm:spPr/>
      <dgm:t>
        <a:bodyPr/>
        <a:lstStyle/>
        <a:p>
          <a:endParaRPr lang="uk-UA"/>
        </a:p>
      </dgm:t>
    </dgm:pt>
    <dgm:pt modelId="{5A46286F-497F-41D8-8321-6503E13DF603}" type="pres">
      <dgm:prSet presAssocID="{B475CEDC-B5B8-4E8B-918C-03EBE9F2DF7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19E8FDFF-D041-4F79-BFE7-3A81919CA1D9}" type="pres">
      <dgm:prSet presAssocID="{C6760EA1-16FA-4660-8DAB-DFAD34B97223}" presName="hierRoot1" presStyleCnt="0">
        <dgm:presLayoutVars>
          <dgm:hierBranch val="init"/>
        </dgm:presLayoutVars>
      </dgm:prSet>
      <dgm:spPr/>
    </dgm:pt>
    <dgm:pt modelId="{09362855-4696-403A-86C9-0FFC3733F833}" type="pres">
      <dgm:prSet presAssocID="{C6760EA1-16FA-4660-8DAB-DFAD34B97223}" presName="rootComposite1" presStyleCnt="0"/>
      <dgm:spPr/>
    </dgm:pt>
    <dgm:pt modelId="{F17B39EB-CA09-4803-B8FC-B1FCE15AA4F0}" type="pres">
      <dgm:prSet presAssocID="{C6760EA1-16FA-4660-8DAB-DFAD34B97223}" presName="rootText1" presStyleLbl="node0" presStyleIdx="0" presStyleCnt="1" custLinFactNeighborX="-430" custLinFactNeighborY="-5249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D72CDD2-D985-483D-9F3E-CBB207174B3C}" type="pres">
      <dgm:prSet presAssocID="{C6760EA1-16FA-4660-8DAB-DFAD34B97223}" presName="rootConnector1" presStyleLbl="node1" presStyleIdx="0" presStyleCnt="0"/>
      <dgm:spPr/>
      <dgm:t>
        <a:bodyPr/>
        <a:lstStyle/>
        <a:p>
          <a:endParaRPr lang="uk-UA"/>
        </a:p>
      </dgm:t>
    </dgm:pt>
    <dgm:pt modelId="{CE123772-FFBA-4BC8-BDE1-46C98D9A62AE}" type="pres">
      <dgm:prSet presAssocID="{C6760EA1-16FA-4660-8DAB-DFAD34B97223}" presName="hierChild2" presStyleCnt="0"/>
      <dgm:spPr/>
    </dgm:pt>
    <dgm:pt modelId="{141F9BAF-93CE-47E1-B5CF-79FB857AF791}" type="pres">
      <dgm:prSet presAssocID="{B930A4EE-B9B3-4645-8F37-F3683A54FB05}" presName="Name37" presStyleLbl="parChTrans1D2" presStyleIdx="0" presStyleCnt="3"/>
      <dgm:spPr/>
      <dgm:t>
        <a:bodyPr/>
        <a:lstStyle/>
        <a:p>
          <a:endParaRPr lang="uk-UA"/>
        </a:p>
      </dgm:t>
    </dgm:pt>
    <dgm:pt modelId="{EA9AB68B-8C34-43EB-87C3-CCE23D1732D2}" type="pres">
      <dgm:prSet presAssocID="{60EE5A68-48C7-4E78-B3C0-AFBB3C5F394B}" presName="hierRoot2" presStyleCnt="0">
        <dgm:presLayoutVars>
          <dgm:hierBranch val="init"/>
        </dgm:presLayoutVars>
      </dgm:prSet>
      <dgm:spPr/>
    </dgm:pt>
    <dgm:pt modelId="{8D46AE73-BCF8-4F49-8E72-8416E4125C99}" type="pres">
      <dgm:prSet presAssocID="{60EE5A68-48C7-4E78-B3C0-AFBB3C5F394B}" presName="rootComposite" presStyleCnt="0"/>
      <dgm:spPr/>
    </dgm:pt>
    <dgm:pt modelId="{5A5115CA-BEA8-45A7-B842-580FE53D110C}" type="pres">
      <dgm:prSet presAssocID="{60EE5A68-48C7-4E78-B3C0-AFBB3C5F394B}" presName="rootText" presStyleLbl="node2" presStyleIdx="0" presStyleCnt="3" custScaleY="20693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3029397-AEE5-4582-82D5-EA02398066D7}" type="pres">
      <dgm:prSet presAssocID="{60EE5A68-48C7-4E78-B3C0-AFBB3C5F394B}" presName="rootConnector" presStyleLbl="node2" presStyleIdx="0" presStyleCnt="3"/>
      <dgm:spPr/>
      <dgm:t>
        <a:bodyPr/>
        <a:lstStyle/>
        <a:p>
          <a:endParaRPr lang="uk-UA"/>
        </a:p>
      </dgm:t>
    </dgm:pt>
    <dgm:pt modelId="{AB26577C-4139-4FBE-AA23-78BAFC34D0BC}" type="pres">
      <dgm:prSet presAssocID="{60EE5A68-48C7-4E78-B3C0-AFBB3C5F394B}" presName="hierChild4" presStyleCnt="0"/>
      <dgm:spPr/>
    </dgm:pt>
    <dgm:pt modelId="{5E6639D6-E35B-4C35-959A-57D16E0C0142}" type="pres">
      <dgm:prSet presAssocID="{60EE5A68-48C7-4E78-B3C0-AFBB3C5F394B}" presName="hierChild5" presStyleCnt="0"/>
      <dgm:spPr/>
    </dgm:pt>
    <dgm:pt modelId="{EBFD63AC-6FEA-460B-AF0A-554DB102BAC1}" type="pres">
      <dgm:prSet presAssocID="{28E3FA9D-0089-4116-9D2B-8E29105E411F}" presName="Name37" presStyleLbl="parChTrans1D2" presStyleIdx="1" presStyleCnt="3"/>
      <dgm:spPr/>
      <dgm:t>
        <a:bodyPr/>
        <a:lstStyle/>
        <a:p>
          <a:endParaRPr lang="uk-UA"/>
        </a:p>
      </dgm:t>
    </dgm:pt>
    <dgm:pt modelId="{036FFB39-F579-4B62-9F35-E584E348FFE4}" type="pres">
      <dgm:prSet presAssocID="{B38A0E03-E721-4BB6-B27D-4B457B1EBB50}" presName="hierRoot2" presStyleCnt="0">
        <dgm:presLayoutVars>
          <dgm:hierBranch val="init"/>
        </dgm:presLayoutVars>
      </dgm:prSet>
      <dgm:spPr/>
    </dgm:pt>
    <dgm:pt modelId="{8E97DED3-CB94-40BE-9731-A4A7ED101202}" type="pres">
      <dgm:prSet presAssocID="{B38A0E03-E721-4BB6-B27D-4B457B1EBB50}" presName="rootComposite" presStyleCnt="0"/>
      <dgm:spPr/>
    </dgm:pt>
    <dgm:pt modelId="{8F0CDFD2-CEE3-4AAD-8D4B-07F6D29EC0D1}" type="pres">
      <dgm:prSet presAssocID="{B38A0E03-E721-4BB6-B27D-4B457B1EBB50}" presName="rootText" presStyleLbl="node2" presStyleIdx="1" presStyleCnt="3" custScaleY="246742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CB641765-1B37-4146-804B-AAA9D8C52206}" type="pres">
      <dgm:prSet presAssocID="{B38A0E03-E721-4BB6-B27D-4B457B1EBB50}" presName="rootConnector" presStyleLbl="node2" presStyleIdx="1" presStyleCnt="3"/>
      <dgm:spPr/>
      <dgm:t>
        <a:bodyPr/>
        <a:lstStyle/>
        <a:p>
          <a:endParaRPr lang="uk-UA"/>
        </a:p>
      </dgm:t>
    </dgm:pt>
    <dgm:pt modelId="{40E7DE17-1A29-48CC-A79B-BEF84F7A1286}" type="pres">
      <dgm:prSet presAssocID="{B38A0E03-E721-4BB6-B27D-4B457B1EBB50}" presName="hierChild4" presStyleCnt="0"/>
      <dgm:spPr/>
    </dgm:pt>
    <dgm:pt modelId="{1A7720B7-621D-4216-BF0A-F16DD97C5421}" type="pres">
      <dgm:prSet presAssocID="{B38A0E03-E721-4BB6-B27D-4B457B1EBB50}" presName="hierChild5" presStyleCnt="0"/>
      <dgm:spPr/>
    </dgm:pt>
    <dgm:pt modelId="{2E6ED94A-88AF-482F-A0C2-3E9785040BC9}" type="pres">
      <dgm:prSet presAssocID="{BF94C7D0-5EEE-4F96-8E7A-DB9AA07ABDD7}" presName="Name37" presStyleLbl="parChTrans1D2" presStyleIdx="2" presStyleCnt="3"/>
      <dgm:spPr/>
      <dgm:t>
        <a:bodyPr/>
        <a:lstStyle/>
        <a:p>
          <a:endParaRPr lang="uk-UA"/>
        </a:p>
      </dgm:t>
    </dgm:pt>
    <dgm:pt modelId="{44D46143-B423-40A1-9536-CD93275802E7}" type="pres">
      <dgm:prSet presAssocID="{130523A1-7EF2-4E81-B666-C8E110F9C6BE}" presName="hierRoot2" presStyleCnt="0">
        <dgm:presLayoutVars>
          <dgm:hierBranch val="init"/>
        </dgm:presLayoutVars>
      </dgm:prSet>
      <dgm:spPr/>
    </dgm:pt>
    <dgm:pt modelId="{7C7915B1-65C1-4868-ACA6-48786FA57AF1}" type="pres">
      <dgm:prSet presAssocID="{130523A1-7EF2-4E81-B666-C8E110F9C6BE}" presName="rootComposite" presStyleCnt="0"/>
      <dgm:spPr/>
    </dgm:pt>
    <dgm:pt modelId="{9B832D9C-BC53-484A-93E9-65414402106E}" type="pres">
      <dgm:prSet presAssocID="{130523A1-7EF2-4E81-B666-C8E110F9C6BE}" presName="rootText" presStyleLbl="node2" presStyleIdx="2" presStyleCnt="3" custScaleY="200203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99246CF-F32C-4BF9-B105-BF6B89AA4FBE}" type="pres">
      <dgm:prSet presAssocID="{130523A1-7EF2-4E81-B666-C8E110F9C6BE}" presName="rootConnector" presStyleLbl="node2" presStyleIdx="2" presStyleCnt="3"/>
      <dgm:spPr/>
      <dgm:t>
        <a:bodyPr/>
        <a:lstStyle/>
        <a:p>
          <a:endParaRPr lang="uk-UA"/>
        </a:p>
      </dgm:t>
    </dgm:pt>
    <dgm:pt modelId="{810EE09B-E6E8-4AE8-880B-90E41E5A70B8}" type="pres">
      <dgm:prSet presAssocID="{130523A1-7EF2-4E81-B666-C8E110F9C6BE}" presName="hierChild4" presStyleCnt="0"/>
      <dgm:spPr/>
    </dgm:pt>
    <dgm:pt modelId="{E1255FF6-B10F-4539-AFF9-994DA3248D3F}" type="pres">
      <dgm:prSet presAssocID="{130523A1-7EF2-4E81-B666-C8E110F9C6BE}" presName="hierChild5" presStyleCnt="0"/>
      <dgm:spPr/>
    </dgm:pt>
    <dgm:pt modelId="{A4A3A49A-E854-43A4-9465-2CE2AE669DDC}" type="pres">
      <dgm:prSet presAssocID="{C6760EA1-16FA-4660-8DAB-DFAD34B97223}" presName="hierChild3" presStyleCnt="0"/>
      <dgm:spPr/>
    </dgm:pt>
  </dgm:ptLst>
  <dgm:cxnLst>
    <dgm:cxn modelId="{A9F99D9B-EB13-47D1-94EA-D6A1F049FF44}" type="presOf" srcId="{BF94C7D0-5EEE-4F96-8E7A-DB9AA07ABDD7}" destId="{2E6ED94A-88AF-482F-A0C2-3E9785040BC9}" srcOrd="0" destOrd="0" presId="urn:microsoft.com/office/officeart/2005/8/layout/orgChart1"/>
    <dgm:cxn modelId="{D2CA47F3-C393-41C0-838F-9BD6CEB94E84}" type="presOf" srcId="{B38A0E03-E721-4BB6-B27D-4B457B1EBB50}" destId="{8F0CDFD2-CEE3-4AAD-8D4B-07F6D29EC0D1}" srcOrd="0" destOrd="0" presId="urn:microsoft.com/office/officeart/2005/8/layout/orgChart1"/>
    <dgm:cxn modelId="{1A9C4951-2FC6-4EEB-B22D-02CE9D2AC158}" srcId="{C6760EA1-16FA-4660-8DAB-DFAD34B97223}" destId="{130523A1-7EF2-4E81-B666-C8E110F9C6BE}" srcOrd="2" destOrd="0" parTransId="{BF94C7D0-5EEE-4F96-8E7A-DB9AA07ABDD7}" sibTransId="{8D0F54E5-144A-4A09-B882-7EE6D7D08B25}"/>
    <dgm:cxn modelId="{59C015A8-F343-40E5-AAF1-65B4DF92ABCF}" type="presOf" srcId="{130523A1-7EF2-4E81-B666-C8E110F9C6BE}" destId="{799246CF-F32C-4BF9-B105-BF6B89AA4FBE}" srcOrd="1" destOrd="0" presId="urn:microsoft.com/office/officeart/2005/8/layout/orgChart1"/>
    <dgm:cxn modelId="{2AA34CEB-F4F5-4D0D-8EC5-B7F382769392}" type="presOf" srcId="{B930A4EE-B9B3-4645-8F37-F3683A54FB05}" destId="{141F9BAF-93CE-47E1-B5CF-79FB857AF791}" srcOrd="0" destOrd="0" presId="urn:microsoft.com/office/officeart/2005/8/layout/orgChart1"/>
    <dgm:cxn modelId="{A5DE5F4D-E605-4368-AAB1-C6D6C41D2A7A}" type="presOf" srcId="{28E3FA9D-0089-4116-9D2B-8E29105E411F}" destId="{EBFD63AC-6FEA-460B-AF0A-554DB102BAC1}" srcOrd="0" destOrd="0" presId="urn:microsoft.com/office/officeart/2005/8/layout/orgChart1"/>
    <dgm:cxn modelId="{C7D30480-43AD-4A6C-982F-DCBB42A8E89B}" type="presOf" srcId="{60EE5A68-48C7-4E78-B3C0-AFBB3C5F394B}" destId="{5A5115CA-BEA8-45A7-B842-580FE53D110C}" srcOrd="0" destOrd="0" presId="urn:microsoft.com/office/officeart/2005/8/layout/orgChart1"/>
    <dgm:cxn modelId="{8B640E46-579D-409D-87EC-5996F6B39101}" srcId="{C6760EA1-16FA-4660-8DAB-DFAD34B97223}" destId="{60EE5A68-48C7-4E78-B3C0-AFBB3C5F394B}" srcOrd="0" destOrd="0" parTransId="{B930A4EE-B9B3-4645-8F37-F3683A54FB05}" sibTransId="{1038FDC2-359C-431E-9029-D12FB0D53E49}"/>
    <dgm:cxn modelId="{1F4BF94E-3686-4ED9-8EC9-C280FBC64603}" type="presOf" srcId="{C6760EA1-16FA-4660-8DAB-DFAD34B97223}" destId="{0D72CDD2-D985-483D-9F3E-CBB207174B3C}" srcOrd="1" destOrd="0" presId="urn:microsoft.com/office/officeart/2005/8/layout/orgChart1"/>
    <dgm:cxn modelId="{523D22CA-5B12-4414-8C70-43384487CE36}" srcId="{C6760EA1-16FA-4660-8DAB-DFAD34B97223}" destId="{B38A0E03-E721-4BB6-B27D-4B457B1EBB50}" srcOrd="1" destOrd="0" parTransId="{28E3FA9D-0089-4116-9D2B-8E29105E411F}" sibTransId="{84D7AF11-B534-4C0C-9BAB-424FF73C235C}"/>
    <dgm:cxn modelId="{6505350F-08C0-414E-BE57-AEC28EEC890D}" type="presOf" srcId="{B38A0E03-E721-4BB6-B27D-4B457B1EBB50}" destId="{CB641765-1B37-4146-804B-AAA9D8C52206}" srcOrd="1" destOrd="0" presId="urn:microsoft.com/office/officeart/2005/8/layout/orgChart1"/>
    <dgm:cxn modelId="{C6E04DE1-B4D0-4D7E-B09B-0C7CD797F5E4}" type="presOf" srcId="{C6760EA1-16FA-4660-8DAB-DFAD34B97223}" destId="{F17B39EB-CA09-4803-B8FC-B1FCE15AA4F0}" srcOrd="0" destOrd="0" presId="urn:microsoft.com/office/officeart/2005/8/layout/orgChart1"/>
    <dgm:cxn modelId="{B5C19C4C-ECA4-4376-A260-C271939EDAAD}" type="presOf" srcId="{60EE5A68-48C7-4E78-B3C0-AFBB3C5F394B}" destId="{73029397-AEE5-4582-82D5-EA02398066D7}" srcOrd="1" destOrd="0" presId="urn:microsoft.com/office/officeart/2005/8/layout/orgChart1"/>
    <dgm:cxn modelId="{0D0E3EFE-2275-49C5-B9B3-8BD240ADD13D}" type="presOf" srcId="{B475CEDC-B5B8-4E8B-918C-03EBE9F2DF7F}" destId="{5A46286F-497F-41D8-8321-6503E13DF603}" srcOrd="0" destOrd="0" presId="urn:microsoft.com/office/officeart/2005/8/layout/orgChart1"/>
    <dgm:cxn modelId="{09656B33-E118-4209-BC85-ADCC2A521CFA}" srcId="{B475CEDC-B5B8-4E8B-918C-03EBE9F2DF7F}" destId="{C6760EA1-16FA-4660-8DAB-DFAD34B97223}" srcOrd="0" destOrd="0" parTransId="{E9716ED7-2FAC-4685-AD80-8226E66C65E7}" sibTransId="{33F6B971-E373-4AA9-A4C5-188F051282D2}"/>
    <dgm:cxn modelId="{99182450-6AA2-400F-8B61-FE7C5256D656}" type="presOf" srcId="{130523A1-7EF2-4E81-B666-C8E110F9C6BE}" destId="{9B832D9C-BC53-484A-93E9-65414402106E}" srcOrd="0" destOrd="0" presId="urn:microsoft.com/office/officeart/2005/8/layout/orgChart1"/>
    <dgm:cxn modelId="{0D71DF27-56CB-4799-ABDB-8F625FEAF236}" type="presParOf" srcId="{5A46286F-497F-41D8-8321-6503E13DF603}" destId="{19E8FDFF-D041-4F79-BFE7-3A81919CA1D9}" srcOrd="0" destOrd="0" presId="urn:microsoft.com/office/officeart/2005/8/layout/orgChart1"/>
    <dgm:cxn modelId="{4FA35835-6698-42AA-B6EA-9CDC8FC72B7D}" type="presParOf" srcId="{19E8FDFF-D041-4F79-BFE7-3A81919CA1D9}" destId="{09362855-4696-403A-86C9-0FFC3733F833}" srcOrd="0" destOrd="0" presId="urn:microsoft.com/office/officeart/2005/8/layout/orgChart1"/>
    <dgm:cxn modelId="{7861F75F-3BCF-40CC-A15E-F568461106AD}" type="presParOf" srcId="{09362855-4696-403A-86C9-0FFC3733F833}" destId="{F17B39EB-CA09-4803-B8FC-B1FCE15AA4F0}" srcOrd="0" destOrd="0" presId="urn:microsoft.com/office/officeart/2005/8/layout/orgChart1"/>
    <dgm:cxn modelId="{E9DDBEF9-94D7-4A09-9A50-4D526847D645}" type="presParOf" srcId="{09362855-4696-403A-86C9-0FFC3733F833}" destId="{0D72CDD2-D985-483D-9F3E-CBB207174B3C}" srcOrd="1" destOrd="0" presId="urn:microsoft.com/office/officeart/2005/8/layout/orgChart1"/>
    <dgm:cxn modelId="{966BFDFD-4711-491D-8A77-65F9C7B87E5A}" type="presParOf" srcId="{19E8FDFF-D041-4F79-BFE7-3A81919CA1D9}" destId="{CE123772-FFBA-4BC8-BDE1-46C98D9A62AE}" srcOrd="1" destOrd="0" presId="urn:microsoft.com/office/officeart/2005/8/layout/orgChart1"/>
    <dgm:cxn modelId="{2AFD821E-10C0-4DBD-A6B8-AA0E6618E9B4}" type="presParOf" srcId="{CE123772-FFBA-4BC8-BDE1-46C98D9A62AE}" destId="{141F9BAF-93CE-47E1-B5CF-79FB857AF791}" srcOrd="0" destOrd="0" presId="urn:microsoft.com/office/officeart/2005/8/layout/orgChart1"/>
    <dgm:cxn modelId="{77DD98A5-143B-4EAD-B7F4-27EB46BBA0AC}" type="presParOf" srcId="{CE123772-FFBA-4BC8-BDE1-46C98D9A62AE}" destId="{EA9AB68B-8C34-43EB-87C3-CCE23D1732D2}" srcOrd="1" destOrd="0" presId="urn:microsoft.com/office/officeart/2005/8/layout/orgChart1"/>
    <dgm:cxn modelId="{EDDD60E2-1B85-432A-9676-BA47631E8EFE}" type="presParOf" srcId="{EA9AB68B-8C34-43EB-87C3-CCE23D1732D2}" destId="{8D46AE73-BCF8-4F49-8E72-8416E4125C99}" srcOrd="0" destOrd="0" presId="urn:microsoft.com/office/officeart/2005/8/layout/orgChart1"/>
    <dgm:cxn modelId="{68FAABD6-E8AC-4429-BB57-718E7EE9C00D}" type="presParOf" srcId="{8D46AE73-BCF8-4F49-8E72-8416E4125C99}" destId="{5A5115CA-BEA8-45A7-B842-580FE53D110C}" srcOrd="0" destOrd="0" presId="urn:microsoft.com/office/officeart/2005/8/layout/orgChart1"/>
    <dgm:cxn modelId="{697247AA-A857-414B-8C60-BC3674756CE3}" type="presParOf" srcId="{8D46AE73-BCF8-4F49-8E72-8416E4125C99}" destId="{73029397-AEE5-4582-82D5-EA02398066D7}" srcOrd="1" destOrd="0" presId="urn:microsoft.com/office/officeart/2005/8/layout/orgChart1"/>
    <dgm:cxn modelId="{FF4866B1-75B1-44D4-B545-7DFF3A1F5430}" type="presParOf" srcId="{EA9AB68B-8C34-43EB-87C3-CCE23D1732D2}" destId="{AB26577C-4139-4FBE-AA23-78BAFC34D0BC}" srcOrd="1" destOrd="0" presId="urn:microsoft.com/office/officeart/2005/8/layout/orgChart1"/>
    <dgm:cxn modelId="{FAD38DF4-2982-4EA2-8A58-341BDED4EDFF}" type="presParOf" srcId="{EA9AB68B-8C34-43EB-87C3-CCE23D1732D2}" destId="{5E6639D6-E35B-4C35-959A-57D16E0C0142}" srcOrd="2" destOrd="0" presId="urn:microsoft.com/office/officeart/2005/8/layout/orgChart1"/>
    <dgm:cxn modelId="{3AD6E255-2BFD-4E24-9867-FA5DE1B37110}" type="presParOf" srcId="{CE123772-FFBA-4BC8-BDE1-46C98D9A62AE}" destId="{EBFD63AC-6FEA-460B-AF0A-554DB102BAC1}" srcOrd="2" destOrd="0" presId="urn:microsoft.com/office/officeart/2005/8/layout/orgChart1"/>
    <dgm:cxn modelId="{CADA1546-7766-40C4-8303-FDA12017FB83}" type="presParOf" srcId="{CE123772-FFBA-4BC8-BDE1-46C98D9A62AE}" destId="{036FFB39-F579-4B62-9F35-E584E348FFE4}" srcOrd="3" destOrd="0" presId="urn:microsoft.com/office/officeart/2005/8/layout/orgChart1"/>
    <dgm:cxn modelId="{9F9D9239-7669-43DE-A68C-6670686A4E32}" type="presParOf" srcId="{036FFB39-F579-4B62-9F35-E584E348FFE4}" destId="{8E97DED3-CB94-40BE-9731-A4A7ED101202}" srcOrd="0" destOrd="0" presId="urn:microsoft.com/office/officeart/2005/8/layout/orgChart1"/>
    <dgm:cxn modelId="{037EC0F8-9979-402D-8262-4786C3BAA19E}" type="presParOf" srcId="{8E97DED3-CB94-40BE-9731-A4A7ED101202}" destId="{8F0CDFD2-CEE3-4AAD-8D4B-07F6D29EC0D1}" srcOrd="0" destOrd="0" presId="urn:microsoft.com/office/officeart/2005/8/layout/orgChart1"/>
    <dgm:cxn modelId="{F7802230-FD65-4C0F-9498-203C40791CB0}" type="presParOf" srcId="{8E97DED3-CB94-40BE-9731-A4A7ED101202}" destId="{CB641765-1B37-4146-804B-AAA9D8C52206}" srcOrd="1" destOrd="0" presId="urn:microsoft.com/office/officeart/2005/8/layout/orgChart1"/>
    <dgm:cxn modelId="{D4423D84-E82F-4078-9968-5BA8E843FD70}" type="presParOf" srcId="{036FFB39-F579-4B62-9F35-E584E348FFE4}" destId="{40E7DE17-1A29-48CC-A79B-BEF84F7A1286}" srcOrd="1" destOrd="0" presId="urn:microsoft.com/office/officeart/2005/8/layout/orgChart1"/>
    <dgm:cxn modelId="{92E588D6-1A99-485B-8944-55EC010F97BC}" type="presParOf" srcId="{036FFB39-F579-4B62-9F35-E584E348FFE4}" destId="{1A7720B7-621D-4216-BF0A-F16DD97C5421}" srcOrd="2" destOrd="0" presId="urn:microsoft.com/office/officeart/2005/8/layout/orgChart1"/>
    <dgm:cxn modelId="{7C51B517-82D4-45C7-BF7D-D80384C0DF7C}" type="presParOf" srcId="{CE123772-FFBA-4BC8-BDE1-46C98D9A62AE}" destId="{2E6ED94A-88AF-482F-A0C2-3E9785040BC9}" srcOrd="4" destOrd="0" presId="urn:microsoft.com/office/officeart/2005/8/layout/orgChart1"/>
    <dgm:cxn modelId="{BF4140AF-FD39-49ED-9D7E-4B53033629AB}" type="presParOf" srcId="{CE123772-FFBA-4BC8-BDE1-46C98D9A62AE}" destId="{44D46143-B423-40A1-9536-CD93275802E7}" srcOrd="5" destOrd="0" presId="urn:microsoft.com/office/officeart/2005/8/layout/orgChart1"/>
    <dgm:cxn modelId="{2B77D09F-692D-4354-96E0-05A23F690A3A}" type="presParOf" srcId="{44D46143-B423-40A1-9536-CD93275802E7}" destId="{7C7915B1-65C1-4868-ACA6-48786FA57AF1}" srcOrd="0" destOrd="0" presId="urn:microsoft.com/office/officeart/2005/8/layout/orgChart1"/>
    <dgm:cxn modelId="{3B798A9C-C5D8-4843-A158-7431905339E6}" type="presParOf" srcId="{7C7915B1-65C1-4868-ACA6-48786FA57AF1}" destId="{9B832D9C-BC53-484A-93E9-65414402106E}" srcOrd="0" destOrd="0" presId="urn:microsoft.com/office/officeart/2005/8/layout/orgChart1"/>
    <dgm:cxn modelId="{F08B12C7-D3AB-45DA-A483-D13E5931299D}" type="presParOf" srcId="{7C7915B1-65C1-4868-ACA6-48786FA57AF1}" destId="{799246CF-F32C-4BF9-B105-BF6B89AA4FBE}" srcOrd="1" destOrd="0" presId="urn:microsoft.com/office/officeart/2005/8/layout/orgChart1"/>
    <dgm:cxn modelId="{122A216A-B3E9-475F-9605-54814BB48226}" type="presParOf" srcId="{44D46143-B423-40A1-9536-CD93275802E7}" destId="{810EE09B-E6E8-4AE8-880B-90E41E5A70B8}" srcOrd="1" destOrd="0" presId="urn:microsoft.com/office/officeart/2005/8/layout/orgChart1"/>
    <dgm:cxn modelId="{3D6BED36-DA36-4DEF-84E3-B201AB8566D0}" type="presParOf" srcId="{44D46143-B423-40A1-9536-CD93275802E7}" destId="{E1255FF6-B10F-4539-AFF9-994DA3248D3F}" srcOrd="2" destOrd="0" presId="urn:microsoft.com/office/officeart/2005/8/layout/orgChart1"/>
    <dgm:cxn modelId="{2B388238-5DC6-4E6D-AF1A-7DD6970184CB}" type="presParOf" srcId="{19E8FDFF-D041-4F79-BFE7-3A81919CA1D9}" destId="{A4A3A49A-E854-43A4-9465-2CE2AE669DD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AF60A-713C-41BA-9788-4C493DDC0A9C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E0FA7-C445-42F7-AF66-A4F5A6FC8A9C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AC5C5-1A57-4420-8AFB-CE41693A794B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4C08AF-84E6-4329-8E67-FEA434B47075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4F6EE328-6AFF-436B-881F-213D56084544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2069A-09EE-4C7C-86A4-2314A404921D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6EE7F1-171E-411F-96CA-A251A21496E7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2C98D-A273-4547-9B92-97D7769F71A6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7CD67-0644-446C-B2AD-1C09BF34F286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80828-6983-48AD-9E27-CBD3696F837E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EFB91-0324-450E-B17F-36DC0ECCE413}" type="datetimeFigureOut">
              <a:rPr lang="en-US" dirty="0"/>
              <a:t>3/16/2020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2E37674-C1BA-4107-9B06-6D4CAC3A3DF5}" type="datetimeFigureOut">
              <a:rPr lang="en-US" dirty="0"/>
              <a:t>3/16/2020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uk-UA" dirty="0" smtClean="0"/>
              <a:t>Будова тексту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9848" y="4389119"/>
            <a:ext cx="7891272" cy="1818497"/>
          </a:xfrm>
        </p:spPr>
        <p:txBody>
          <a:bodyPr/>
          <a:lstStyle/>
          <a:p>
            <a:r>
              <a:rPr lang="uk-UA" dirty="0" smtClean="0"/>
              <a:t>Пригадай, що таке текст?</a:t>
            </a:r>
          </a:p>
          <a:p>
            <a:r>
              <a:rPr lang="uk-UA" dirty="0" smtClean="0"/>
              <a:t>Як розташовані речення в тексті?</a:t>
            </a:r>
          </a:p>
          <a:p>
            <a:r>
              <a:rPr lang="uk-UA" dirty="0" smtClean="0"/>
              <a:t>Як називається текст, в якому речення розташовані непослідовно?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52565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Каліграфічна хвилинка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800" dirty="0" err="1" smtClean="0">
                <a:latin typeface="Segoe Script" panose="030B0504020000000003" pitchFamily="66" charset="0"/>
              </a:rPr>
              <a:t>Бб</a:t>
            </a:r>
            <a:r>
              <a:rPr lang="uk-UA" sz="4800" dirty="0" smtClean="0">
                <a:latin typeface="Segoe Script" panose="030B0504020000000003" pitchFamily="66" charset="0"/>
              </a:rPr>
              <a:t> бу до ва будова тексту</a:t>
            </a:r>
            <a:endParaRPr lang="uk-UA" sz="48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564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Стор</a:t>
            </a:r>
            <a:r>
              <a:rPr lang="uk-UA" dirty="0" smtClean="0"/>
              <a:t>. 97</a:t>
            </a:r>
            <a:br>
              <a:rPr lang="uk-UA" dirty="0" smtClean="0"/>
            </a:br>
            <a:r>
              <a:rPr lang="uk-UA" dirty="0" smtClean="0"/>
              <a:t>вправа 246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" r="24032"/>
          <a:stretch/>
        </p:blipFill>
        <p:spPr>
          <a:xfrm>
            <a:off x="612604" y="685800"/>
            <a:ext cx="7256388" cy="442891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Уважно прочитай текст.</a:t>
            </a:r>
          </a:p>
          <a:p>
            <a:r>
              <a:rPr lang="uk-UA" sz="2800" dirty="0" smtClean="0"/>
              <a:t>Уважно прочитай правило.</a:t>
            </a:r>
            <a:endParaRPr lang="uk-UA" sz="2800" dirty="0"/>
          </a:p>
        </p:txBody>
      </p:sp>
    </p:spTree>
    <p:extLst>
      <p:ext uri="{BB962C8B-B14F-4D97-AF65-F5344CB8AC3E}">
        <p14:creationId xmlns:p14="http://schemas.microsoft.com/office/powerpoint/2010/main" val="3222143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70929099"/>
              </p:ext>
            </p:extLst>
          </p:nvPr>
        </p:nvGraphicFramePr>
        <p:xfrm>
          <a:off x="1043189" y="719666"/>
          <a:ext cx="1023870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4455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/>
              <a:t>Стор</a:t>
            </a:r>
            <a:r>
              <a:rPr lang="uk-UA" dirty="0" smtClean="0"/>
              <a:t>. 97</a:t>
            </a:r>
            <a:br>
              <a:rPr lang="uk-UA" dirty="0" smtClean="0"/>
            </a:br>
            <a:r>
              <a:rPr lang="uk-UA" dirty="0" smtClean="0"/>
              <a:t>вправа 247</a:t>
            </a:r>
            <a:endParaRPr lang="uk-UA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05" r="13670" b="19935"/>
          <a:stretch/>
        </p:blipFill>
        <p:spPr>
          <a:xfrm>
            <a:off x="388148" y="2575775"/>
            <a:ext cx="7369600" cy="168713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835972"/>
          </a:xfrm>
        </p:spPr>
        <p:txBody>
          <a:bodyPr>
            <a:normAutofit/>
          </a:bodyPr>
          <a:lstStyle/>
          <a:p>
            <a:r>
              <a:rPr lang="uk-UA" sz="2000" dirty="0" smtClean="0"/>
              <a:t>Прочитай.</a:t>
            </a:r>
          </a:p>
          <a:p>
            <a:r>
              <a:rPr lang="uk-UA" sz="2000" dirty="0" smtClean="0"/>
              <a:t>Це текст? Чому?</a:t>
            </a:r>
          </a:p>
          <a:p>
            <a:r>
              <a:rPr lang="uk-UA" sz="2000" dirty="0" smtClean="0"/>
              <a:t>Спробуй дібрати заголовок.</a:t>
            </a:r>
          </a:p>
          <a:p>
            <a:r>
              <a:rPr lang="uk-UA" sz="2000" dirty="0" smtClean="0"/>
              <a:t>Скільки абзаців?</a:t>
            </a:r>
          </a:p>
          <a:p>
            <a:r>
              <a:rPr lang="uk-UA" sz="2000" dirty="0" smtClean="0"/>
              <a:t>Прочитай зачин.</a:t>
            </a:r>
          </a:p>
          <a:p>
            <a:r>
              <a:rPr lang="uk-UA" sz="2000" dirty="0" smtClean="0"/>
              <a:t>Про що розповідається в основній частині?</a:t>
            </a:r>
          </a:p>
          <a:p>
            <a:r>
              <a:rPr lang="uk-UA" sz="2000" dirty="0" smtClean="0"/>
              <a:t>Прочитай кінцівку.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25964350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65774" y="5020055"/>
            <a:ext cx="9052560" cy="1548169"/>
          </a:xfrm>
        </p:spPr>
        <p:txBody>
          <a:bodyPr>
            <a:noAutofit/>
          </a:bodyPr>
          <a:lstStyle/>
          <a:p>
            <a:pPr algn="just"/>
            <a:r>
              <a:rPr lang="uk-UA" sz="2400" dirty="0" err="1" smtClean="0"/>
              <a:t>Спиши</a:t>
            </a:r>
            <a:r>
              <a:rPr lang="uk-UA" sz="2400" dirty="0" smtClean="0"/>
              <a:t> текст впр.247. Зачин підкресли червоним олівцем. Знайди окличне речення. Підкресли в ньому головні слова. Встанови зв’язок слів у реченні за допомогою стрілочок і питань.</a:t>
            </a:r>
            <a:endParaRPr lang="uk-UA" sz="24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" t="38705" r="15642" b="19935"/>
          <a:stretch/>
        </p:blipFill>
        <p:spPr>
          <a:xfrm>
            <a:off x="2266682" y="1674253"/>
            <a:ext cx="9131121" cy="2211645"/>
          </a:xfrm>
        </p:spPr>
      </p:pic>
    </p:spTree>
    <p:extLst>
      <p:ext uri="{BB962C8B-B14F-4D97-AF65-F5344CB8AC3E}">
        <p14:creationId xmlns:p14="http://schemas.microsoft.com/office/powerpoint/2010/main" val="401838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4133" y="1353312"/>
            <a:ext cx="10294727" cy="3035808"/>
          </a:xfrm>
        </p:spPr>
        <p:txBody>
          <a:bodyPr/>
          <a:lstStyle/>
          <a:p>
            <a:r>
              <a:rPr lang="uk-UA" sz="4400" dirty="0" smtClean="0"/>
              <a:t>ПРИГАДАЙ!</a:t>
            </a:r>
            <a:br>
              <a:rPr lang="uk-UA" sz="4400" dirty="0" smtClean="0"/>
            </a:br>
            <a:r>
              <a:rPr lang="uk-UA" sz="4400" dirty="0" smtClean="0"/>
              <a:t/>
            </a:r>
            <a:br>
              <a:rPr lang="uk-UA" sz="4400" dirty="0" smtClean="0"/>
            </a:br>
            <a:r>
              <a:rPr lang="uk-UA" sz="4400" dirty="0" smtClean="0"/>
              <a:t>Що таке текст?</a:t>
            </a:r>
            <a:br>
              <a:rPr lang="uk-UA" sz="4400" dirty="0" smtClean="0"/>
            </a:br>
            <a:r>
              <a:rPr lang="uk-UA" sz="4400" dirty="0" smtClean="0"/>
              <a:t>З яких частин складається текст?</a:t>
            </a:r>
            <a:br>
              <a:rPr lang="uk-UA" sz="4400" dirty="0" smtClean="0"/>
            </a:b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3156955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Фізкультхвилинка</a:t>
            </a:r>
            <a:endParaRPr lang="uk-UA" dirty="0"/>
          </a:p>
        </p:txBody>
      </p:sp>
      <p:pic>
        <p:nvPicPr>
          <p:cNvPr id="3" name="6. Чу-Чу ва - children’s songs - kids dance songs by Minidis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5938" y="1720938"/>
            <a:ext cx="8766220" cy="493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TM03090434[[fn=Дерево]]</Template>
  <TotalTime>141</TotalTime>
  <Words>126</Words>
  <Application>Microsoft Office PowerPoint</Application>
  <PresentationFormat>Широкоэкранный</PresentationFormat>
  <Paragraphs>27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Georgia</vt:lpstr>
      <vt:lpstr>Segoe Script</vt:lpstr>
      <vt:lpstr>Trebuchet MS</vt:lpstr>
      <vt:lpstr>Wingdings</vt:lpstr>
      <vt:lpstr>Дерево</vt:lpstr>
      <vt:lpstr>Будова тексту</vt:lpstr>
      <vt:lpstr>Каліграфічна хвилинка</vt:lpstr>
      <vt:lpstr>Стор. 97 вправа 246</vt:lpstr>
      <vt:lpstr>Презентация PowerPoint</vt:lpstr>
      <vt:lpstr>Стор. 97 вправа 247</vt:lpstr>
      <vt:lpstr>Презентация PowerPoint</vt:lpstr>
      <vt:lpstr>ПРИГАДАЙ!  Що таке текст? З яких частин складається текст? </vt:lpstr>
      <vt:lpstr>Фізкультхвилинка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Будова тексту</dc:title>
  <dc:creator>Пользователь Windows</dc:creator>
  <cp:lastModifiedBy>Пользователь Windows</cp:lastModifiedBy>
  <cp:revision>8</cp:revision>
  <dcterms:created xsi:type="dcterms:W3CDTF">2020-03-16T14:20:34Z</dcterms:created>
  <dcterms:modified xsi:type="dcterms:W3CDTF">2020-03-16T16:45:30Z</dcterms:modified>
</cp:coreProperties>
</file>