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3/16/2020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ТЕКСТ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Що таке текст?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8815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Каліграфічна хвилинка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err="1" smtClean="0">
                <a:latin typeface="Segoe Script" panose="030B0504020000000003" pitchFamily="66" charset="0"/>
              </a:rPr>
              <a:t>Тт</a:t>
            </a:r>
            <a:r>
              <a:rPr lang="uk-UA" sz="5400" dirty="0" smtClean="0">
                <a:latin typeface="Segoe Script" panose="030B0504020000000003" pitchFamily="66" charset="0"/>
              </a:rPr>
              <a:t> Те </a:t>
            </a:r>
            <a:r>
              <a:rPr lang="uk-UA" sz="5400" dirty="0" err="1" smtClean="0">
                <a:latin typeface="Segoe Script" panose="030B0504020000000003" pitchFamily="66" charset="0"/>
              </a:rPr>
              <a:t>те</a:t>
            </a:r>
            <a:r>
              <a:rPr lang="uk-UA" sz="5400" dirty="0" smtClean="0">
                <a:latin typeface="Segoe Script" panose="030B0504020000000003" pitchFamily="66" charset="0"/>
              </a:rPr>
              <a:t> </a:t>
            </a:r>
            <a:r>
              <a:rPr lang="uk-UA" sz="5400" dirty="0" err="1" smtClean="0">
                <a:latin typeface="Segoe Script" panose="030B0504020000000003" pitchFamily="66" charset="0"/>
              </a:rPr>
              <a:t>кс</a:t>
            </a:r>
            <a:r>
              <a:rPr lang="uk-UA" sz="5400" dirty="0" smtClean="0">
                <a:latin typeface="Segoe Script" panose="030B0504020000000003" pitchFamily="66" charset="0"/>
              </a:rPr>
              <a:t> </a:t>
            </a:r>
            <a:r>
              <a:rPr lang="uk-UA" sz="5400" dirty="0" err="1" smtClean="0">
                <a:latin typeface="Segoe Script" panose="030B0504020000000003" pitchFamily="66" charset="0"/>
              </a:rPr>
              <a:t>ст</a:t>
            </a:r>
            <a:r>
              <a:rPr lang="uk-UA" sz="5400" dirty="0" smtClean="0">
                <a:latin typeface="Segoe Script" panose="030B0504020000000003" pitchFamily="66" charset="0"/>
              </a:rPr>
              <a:t> текст</a:t>
            </a:r>
            <a:endParaRPr lang="uk-UA" sz="54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1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ПРОЧИТАЙ І ПОРІВНЯЙ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 що говориться?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 smtClean="0"/>
              <a:t>         Небо стало чистим і високим. Калина – лікарська рослина. На гілці цвірінькає синичка – теж сонечку радіє!</a:t>
            </a:r>
            <a:endParaRPr lang="uk-UA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r>
              <a:rPr lang="uk-UA" sz="2400" dirty="0" smtClean="0"/>
              <a:t>Про </a:t>
            </a:r>
            <a:r>
              <a:rPr lang="uk-UA" sz="2400" dirty="0"/>
              <a:t>що говориться?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uk-UA" dirty="0" smtClean="0"/>
              <a:t>                </a:t>
            </a:r>
            <a:r>
              <a:rPr lang="uk-UA" sz="2800" dirty="0" smtClean="0"/>
              <a:t>Ось і весна. Стало тепло  і  </a:t>
            </a:r>
            <a:r>
              <a:rPr lang="uk-UA" sz="2800" dirty="0" err="1" smtClean="0"/>
              <a:t>сонячно</a:t>
            </a:r>
            <a:r>
              <a:rPr lang="uk-UA" sz="2800" dirty="0" smtClean="0"/>
              <a:t>.  Край лісу зазеленіла калина. Незабаром на її гілочках з’являться білі букетики. А які гарні у калини листочки! Ніби майстер намалював.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3877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128" y="553792"/>
            <a:ext cx="9281160" cy="4191944"/>
          </a:xfrm>
        </p:spPr>
        <p:txBody>
          <a:bodyPr>
            <a:normAutofit/>
          </a:bodyPr>
          <a:lstStyle/>
          <a:p>
            <a:r>
              <a:rPr lang="ru-RU" sz="4800" dirty="0" err="1"/>
              <a:t>Зв’язані</a:t>
            </a:r>
            <a:r>
              <a:rPr lang="ru-RU" sz="4800" dirty="0"/>
              <a:t> за </a:t>
            </a:r>
            <a:r>
              <a:rPr lang="ru-RU" sz="4800" dirty="0" err="1"/>
              <a:t>змістом</a:t>
            </a:r>
            <a:r>
              <a:rPr lang="ru-RU" sz="4800" dirty="0"/>
              <a:t> </a:t>
            </a:r>
            <a:r>
              <a:rPr lang="ru-RU" sz="4800" dirty="0" err="1" smtClean="0"/>
              <a:t>речення</a:t>
            </a:r>
            <a:r>
              <a:rPr lang="ru-RU" sz="4800" dirty="0" smtClean="0"/>
              <a:t> </a:t>
            </a:r>
            <a:r>
              <a:rPr lang="ru-RU" sz="4800" dirty="0" err="1" smtClean="0"/>
              <a:t>утворюють</a:t>
            </a:r>
            <a:r>
              <a:rPr lang="ru-RU" sz="4800" dirty="0" smtClean="0"/>
              <a:t> </a:t>
            </a:r>
            <a:r>
              <a:rPr lang="ru-RU" sz="4800" dirty="0"/>
              <a:t>текст.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Речення</a:t>
            </a:r>
            <a:r>
              <a:rPr lang="ru-RU" sz="4800" dirty="0" smtClean="0"/>
              <a:t> в </a:t>
            </a:r>
            <a:r>
              <a:rPr lang="ru-RU" sz="4800" dirty="0" err="1" smtClean="0"/>
              <a:t>тексті</a:t>
            </a:r>
            <a:r>
              <a:rPr lang="ru-RU" sz="4800" dirty="0" smtClean="0"/>
              <a:t> </a:t>
            </a:r>
            <a:r>
              <a:rPr lang="ru-RU" sz="4800" dirty="0" err="1" smtClean="0"/>
              <a:t>розміщені</a:t>
            </a:r>
            <a:r>
              <a:rPr lang="ru-RU" sz="4800" dirty="0" smtClean="0"/>
              <a:t> </a:t>
            </a:r>
            <a:r>
              <a:rPr lang="ru-RU" sz="4800" dirty="0" err="1" smtClean="0"/>
              <a:t>послідовно</a:t>
            </a:r>
            <a:r>
              <a:rPr lang="ru-RU" sz="4800" dirty="0" smtClean="0"/>
              <a:t>.</a:t>
            </a:r>
            <a:br>
              <a:rPr lang="ru-RU" sz="4800" dirty="0" smtClean="0"/>
            </a:br>
            <a:r>
              <a:rPr lang="ru-RU" sz="4800" dirty="0" smtClean="0"/>
              <a:t>До </a:t>
            </a:r>
            <a:r>
              <a:rPr lang="ru-RU" sz="4800" dirty="0"/>
              <a:t>тексту </a:t>
            </a:r>
            <a:r>
              <a:rPr lang="ru-RU" sz="4800" dirty="0" err="1"/>
              <a:t>можна</a:t>
            </a:r>
            <a:r>
              <a:rPr lang="ru-RU" sz="4800" dirty="0"/>
              <a:t> </a:t>
            </a:r>
            <a:r>
              <a:rPr lang="ru-RU" sz="4800" dirty="0" err="1"/>
              <a:t>дібрати</a:t>
            </a:r>
            <a:r>
              <a:rPr lang="ru-RU" sz="4800" dirty="0"/>
              <a:t> заголовок.</a:t>
            </a:r>
            <a:endParaRPr lang="uk-UA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467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Повтори, що таке текст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4704" y="2048256"/>
            <a:ext cx="4726976" cy="64008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Це текст?</a:t>
            </a:r>
            <a:endParaRPr lang="uk-UA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 smtClean="0"/>
              <a:t>         Небо стало чистим і високим. Калина – лікарська рослина. На гілці цвірінькає синичка – теж сонечку радіє!</a:t>
            </a:r>
            <a:endParaRPr lang="uk-UA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>
            <a:normAutofit fontScale="40000" lnSpcReduction="20000"/>
          </a:bodyPr>
          <a:lstStyle/>
          <a:p>
            <a:endParaRPr lang="uk-UA" dirty="0" smtClean="0"/>
          </a:p>
          <a:p>
            <a:r>
              <a:rPr lang="uk-UA" sz="7000" dirty="0" smtClean="0"/>
              <a:t>А це текст?</a:t>
            </a:r>
            <a:endParaRPr lang="uk-UA" sz="7000" dirty="0"/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uk-UA" dirty="0" smtClean="0"/>
              <a:t>                </a:t>
            </a:r>
            <a:r>
              <a:rPr lang="uk-UA" sz="2800" dirty="0" smtClean="0"/>
              <a:t>Ось і весна. Стало тепло  і  </a:t>
            </a:r>
            <a:r>
              <a:rPr lang="uk-UA" sz="2800" dirty="0" err="1" smtClean="0"/>
              <a:t>сонячно</a:t>
            </a:r>
            <a:r>
              <a:rPr lang="uk-UA" sz="2800" dirty="0" smtClean="0"/>
              <a:t>.  Край лісу зазеленіла калина. Незабаром на її гілочках з’являться білі букетики. А які гарні у калини листочки! Ніби майстер намалював.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4545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Стор</a:t>
            </a:r>
            <a:r>
              <a:rPr lang="uk-UA" dirty="0" smtClean="0"/>
              <a:t>. 95 </a:t>
            </a:r>
            <a:br>
              <a:rPr lang="uk-UA" dirty="0" smtClean="0"/>
            </a:br>
            <a:r>
              <a:rPr lang="uk-UA" dirty="0" smtClean="0"/>
              <a:t>вправа 242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2701" r="27486"/>
          <a:stretch/>
        </p:blipFill>
        <p:spPr>
          <a:xfrm>
            <a:off x="880751" y="972858"/>
            <a:ext cx="6588996" cy="50802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400" dirty="0" smtClean="0"/>
              <a:t>Прочитай уважно завдання.</a:t>
            </a:r>
          </a:p>
          <a:p>
            <a:r>
              <a:rPr lang="uk-UA" sz="2400" dirty="0" err="1" smtClean="0"/>
              <a:t>Запиши</a:t>
            </a:r>
            <a:r>
              <a:rPr lang="uk-UA" sz="2400" dirty="0" smtClean="0"/>
              <a:t> текст охайно.</a:t>
            </a:r>
          </a:p>
          <a:p>
            <a:r>
              <a:rPr lang="uk-UA" sz="2400" dirty="0" err="1" smtClean="0"/>
              <a:t>Перевір</a:t>
            </a:r>
            <a:r>
              <a:rPr lang="uk-UA" sz="2400" dirty="0" smtClean="0"/>
              <a:t> написане.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546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dirty="0" smtClean="0"/>
              <a:t>Прочитай ще раз правило на стор.95.</a:t>
            </a:r>
            <a:br>
              <a:rPr lang="uk-UA" sz="4800" dirty="0" smtClean="0"/>
            </a:br>
            <a:r>
              <a:rPr lang="uk-UA" sz="4800" dirty="0" smtClean="0"/>
              <a:t>Повтори самостійно.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Що таке текст?</a:t>
            </a:r>
          </a:p>
          <a:p>
            <a:r>
              <a:rPr lang="uk-UA" sz="2800" dirty="0" smtClean="0"/>
              <a:t>Як розміщені речення в тексті?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650412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35</TotalTime>
  <Words>184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Bookman Old Style</vt:lpstr>
      <vt:lpstr>Cambria</vt:lpstr>
      <vt:lpstr>Century Gothic</vt:lpstr>
      <vt:lpstr>Segoe Script</vt:lpstr>
      <vt:lpstr>Wingdings</vt:lpstr>
      <vt:lpstr>Дерево</vt:lpstr>
      <vt:lpstr>ТЕКСТ</vt:lpstr>
      <vt:lpstr>Каліграфічна хвилинка</vt:lpstr>
      <vt:lpstr>ПРОЧИТАЙ І ПОРІВНЯЙ</vt:lpstr>
      <vt:lpstr>Зв’язані за змістом речення утворюють текст.  Речення в тексті розміщені послідовно. До тексту можна дібрати заголовок.</vt:lpstr>
      <vt:lpstr>Повтори, що таке текст</vt:lpstr>
      <vt:lpstr>Стор. 95  вправа 242</vt:lpstr>
      <vt:lpstr>Прочитай ще раз правило на стор.95. Повтори самостійно.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</dc:title>
  <dc:creator>Пользователь Windows</dc:creator>
  <cp:lastModifiedBy>Пользователь Windows</cp:lastModifiedBy>
  <cp:revision>4</cp:revision>
  <dcterms:created xsi:type="dcterms:W3CDTF">2020-03-16T13:14:31Z</dcterms:created>
  <dcterms:modified xsi:type="dcterms:W3CDTF">2020-03-16T13:49:44Z</dcterms:modified>
</cp:coreProperties>
</file>