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8" r:id="rId5"/>
    <p:sldId id="261" r:id="rId6"/>
    <p:sldId id="263" r:id="rId7"/>
    <p:sldId id="264" r:id="rId8"/>
    <p:sldId id="265" r:id="rId9"/>
    <p:sldId id="260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/>
              <a:t>Найкращий подарунок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 smtClean="0"/>
              <a:t>читання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2110444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800" dirty="0"/>
              <a:t>Крок</a:t>
            </a:r>
            <a:r>
              <a:rPr lang="uk-UA" dirty="0"/>
              <a:t> </a:t>
            </a:r>
            <a:r>
              <a:rPr lang="uk-UA" dirty="0" smtClean="0"/>
              <a:t>  </a:t>
            </a:r>
            <a:r>
              <a:rPr lang="uk-UA" sz="6700" dirty="0" smtClean="0"/>
              <a:t>5</a:t>
            </a:r>
            <a:endParaRPr lang="uk-UA" sz="6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168789"/>
          </a:xfrm>
        </p:spPr>
        <p:txBody>
          <a:bodyPr>
            <a:normAutofit/>
          </a:bodyPr>
          <a:lstStyle/>
          <a:p>
            <a:r>
              <a:rPr lang="uk-UA" sz="2800" dirty="0" smtClean="0"/>
              <a:t>Прочитай оповідання ще раз. </a:t>
            </a:r>
            <a:r>
              <a:rPr lang="uk-UA" sz="2800" dirty="0" err="1" smtClean="0"/>
              <a:t>Обери</a:t>
            </a:r>
            <a:r>
              <a:rPr lang="uk-UA" sz="2800" dirty="0" smtClean="0"/>
              <a:t>, як будеш читати.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 smtClean="0"/>
              <a:t>Самостійно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 smtClean="0"/>
              <a:t>У парі з кимось з рідних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dirty="0" smtClean="0"/>
              <a:t>Прочитай питання в кінці тексту. Відповіді </a:t>
            </a:r>
            <a:r>
              <a:rPr lang="uk-UA" sz="2800" dirty="0" err="1" smtClean="0"/>
              <a:t>запиши</a:t>
            </a:r>
            <a:r>
              <a:rPr lang="uk-UA" sz="2800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i="1" dirty="0" smtClean="0"/>
              <a:t>Сашко запропонував Олі квіти, бо ......​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i="1" dirty="0" smtClean="0"/>
              <a:t>Сашко плакав, бо ......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i="1" dirty="0" smtClean="0"/>
              <a:t>Оля не вилікувалася від страху, бо....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1795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Домашнє завдання</a:t>
            </a:r>
            <a:endParaRPr lang="uk-UA" sz="67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err="1"/>
              <a:t>Навчись</a:t>
            </a:r>
            <a:r>
              <a:rPr lang="ru-RU" sz="3600" dirty="0"/>
              <a:t> </a:t>
            </a:r>
            <a:r>
              <a:rPr lang="ru-RU" sz="3600" dirty="0" err="1"/>
              <a:t>читати</a:t>
            </a:r>
            <a:r>
              <a:rPr lang="ru-RU" sz="3600" dirty="0"/>
              <a:t> текст </a:t>
            </a:r>
            <a:r>
              <a:rPr lang="ru-RU" sz="3600" dirty="0" err="1"/>
              <a:t>виразно</a:t>
            </a:r>
            <a:r>
              <a:rPr lang="ru-RU" sz="3600" dirty="0"/>
              <a:t> і без </a:t>
            </a:r>
            <a:r>
              <a:rPr lang="ru-RU" sz="3600" dirty="0" err="1"/>
              <a:t>помилок</a:t>
            </a:r>
            <a:r>
              <a:rPr lang="ru-RU" sz="3600" dirty="0"/>
              <a:t> </a:t>
            </a:r>
          </a:p>
          <a:p>
            <a:r>
              <a:rPr lang="ru-RU" sz="3600" dirty="0"/>
              <a:t>Намалюй на </a:t>
            </a:r>
            <a:r>
              <a:rPr lang="ru-RU" sz="3600" dirty="0" err="1"/>
              <a:t>аркуші</a:t>
            </a:r>
            <a:r>
              <a:rPr lang="ru-RU" sz="3600" dirty="0"/>
              <a:t> </a:t>
            </a:r>
            <a:r>
              <a:rPr lang="ru-RU" sz="3600" dirty="0" err="1"/>
              <a:t>Оліни</a:t>
            </a:r>
            <a:r>
              <a:rPr lang="ru-RU" sz="3600" dirty="0"/>
              <a:t> страхи </a:t>
            </a:r>
          </a:p>
          <a:p>
            <a:pPr lvl="1"/>
            <a:r>
              <a:rPr lang="ru-RU" sz="2000" dirty="0"/>
              <a:t>Як </a:t>
            </a:r>
            <a:r>
              <a:rPr lang="ru-RU" sz="2000" dirty="0" err="1"/>
              <a:t>ти</a:t>
            </a:r>
            <a:r>
              <a:rPr lang="ru-RU" sz="2000" dirty="0"/>
              <a:t> </a:t>
            </a:r>
            <a:r>
              <a:rPr lang="ru-RU" sz="2000" dirty="0" err="1"/>
              <a:t>думаєш</a:t>
            </a:r>
            <a:r>
              <a:rPr lang="ru-RU" sz="2000" dirty="0"/>
              <a:t> вони </a:t>
            </a:r>
            <a:r>
              <a:rPr lang="ru-RU" sz="2000" dirty="0" err="1"/>
              <a:t>виглядають</a:t>
            </a:r>
            <a:r>
              <a:rPr lang="ru-RU" sz="2000" dirty="0"/>
              <a:t>? </a:t>
            </a:r>
          </a:p>
          <a:p>
            <a:pPr lvl="1"/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будуть</a:t>
            </a:r>
            <a:r>
              <a:rPr lang="ru-RU" sz="2000" dirty="0"/>
              <a:t> вони </a:t>
            </a:r>
            <a:r>
              <a:rPr lang="ru-RU" sz="2000" dirty="0" err="1"/>
              <a:t>кольорові</a:t>
            </a:r>
            <a:r>
              <a:rPr lang="ru-RU" sz="2000" dirty="0"/>
              <a:t>? </a:t>
            </a:r>
            <a:endParaRPr lang="ru-RU" sz="2000" dirty="0" smtClean="0"/>
          </a:p>
          <a:p>
            <a:pPr marL="324000" lvl="1" indent="0">
              <a:buNone/>
            </a:pPr>
            <a:endParaRPr lang="ru-RU" sz="2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8461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    Приготуй                                                        вчись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uk-UA" sz="2400" dirty="0" smtClean="0"/>
              <a:t>Аркуш паперу</a:t>
            </a:r>
          </a:p>
          <a:p>
            <a:r>
              <a:rPr lang="uk-UA" sz="2400" dirty="0" smtClean="0"/>
              <a:t>Кольорові олівці</a:t>
            </a:r>
            <a:endParaRPr lang="uk-UA" sz="24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uk-UA" sz="2400" dirty="0" smtClean="0"/>
              <a:t>Читати уважно інструкції і крокувати за ними</a:t>
            </a:r>
          </a:p>
          <a:p>
            <a:r>
              <a:rPr lang="uk-UA" sz="2400" dirty="0" smtClean="0"/>
              <a:t>Робити зупинки в роботі</a:t>
            </a:r>
          </a:p>
          <a:p>
            <a:r>
              <a:rPr lang="uk-UA" sz="2400" dirty="0" smtClean="0"/>
              <a:t>Самостійно вести записи охайно і </a:t>
            </a:r>
            <a:r>
              <a:rPr lang="uk-UA" sz="2400" dirty="0" err="1" smtClean="0"/>
              <a:t>розбірливо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297368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800" dirty="0" smtClean="0"/>
              <a:t>Крок  </a:t>
            </a:r>
            <a:r>
              <a:rPr lang="uk-UA" sz="7200" dirty="0" smtClean="0"/>
              <a:t>1</a:t>
            </a:r>
            <a:endParaRPr lang="uk-UA" sz="7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4000" dirty="0"/>
              <a:t>Намалюй подарунок, який буде найкращим для тебе. </a:t>
            </a:r>
            <a:endParaRPr lang="uk-UA" sz="4000" dirty="0" smtClean="0"/>
          </a:p>
          <a:p>
            <a:r>
              <a:rPr lang="uk-UA" sz="4000" dirty="0" smtClean="0"/>
              <a:t>Напиши</a:t>
            </a:r>
            <a:r>
              <a:rPr lang="uk-UA" sz="4000" dirty="0"/>
              <a:t>, чому він найкращий.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6831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dirty="0" smtClean="0"/>
              <a:t>Стоп      урок!</a:t>
            </a:r>
            <a:endParaRPr lang="uk-UA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4000" dirty="0" smtClean="0"/>
              <a:t>Попий води</a:t>
            </a:r>
          </a:p>
          <a:p>
            <a:r>
              <a:rPr lang="uk-UA" sz="4000" dirty="0" smtClean="0"/>
              <a:t>Зроби декілька вправ</a:t>
            </a:r>
            <a:endParaRPr lang="uk-UA" sz="4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b="11006"/>
          <a:stretch/>
        </p:blipFill>
        <p:spPr>
          <a:xfrm>
            <a:off x="6932105" y="1837923"/>
            <a:ext cx="4008229" cy="3841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594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800" dirty="0"/>
              <a:t>Крок</a:t>
            </a:r>
            <a:r>
              <a:rPr lang="uk-UA" dirty="0"/>
              <a:t> </a:t>
            </a:r>
            <a:r>
              <a:rPr lang="uk-UA" dirty="0" smtClean="0"/>
              <a:t>  </a:t>
            </a:r>
            <a:r>
              <a:rPr lang="uk-UA" sz="6700" dirty="0" smtClean="0"/>
              <a:t>2 </a:t>
            </a:r>
            <a:r>
              <a:rPr lang="uk-UA" sz="6700" dirty="0" smtClean="0"/>
              <a:t>- </a:t>
            </a:r>
            <a:r>
              <a:rPr lang="uk-UA" sz="6700" dirty="0" err="1" smtClean="0"/>
              <a:t>розчитування</a:t>
            </a:r>
            <a:endParaRPr lang="uk-UA" sz="67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7448" b="7640"/>
          <a:stretch/>
        </p:blipFill>
        <p:spPr>
          <a:xfrm>
            <a:off x="2176530" y="2060620"/>
            <a:ext cx="7263684" cy="4623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619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800" dirty="0" smtClean="0"/>
              <a:t>Крок </a:t>
            </a:r>
            <a:r>
              <a:rPr lang="uk-UA" sz="6600" dirty="0" smtClean="0"/>
              <a:t>3</a:t>
            </a:r>
            <a:endParaRPr lang="uk-UA" sz="6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800" dirty="0" smtClean="0"/>
              <a:t>Прочитай оповідання Дмитра Кузьменка «Найкращий подарунок».</a:t>
            </a:r>
          </a:p>
          <a:p>
            <a:r>
              <a:rPr lang="uk-UA" sz="2800" dirty="0" smtClean="0"/>
              <a:t>Зупиняйся, обмірковуй значення виділених слів.</a:t>
            </a:r>
          </a:p>
          <a:p>
            <a:r>
              <a:rPr lang="uk-UA" sz="2800" dirty="0" smtClean="0"/>
              <a:t>Що тебе здивувало в цій історії?</a:t>
            </a:r>
          </a:p>
          <a:p>
            <a:r>
              <a:rPr lang="uk-UA" sz="2800" dirty="0" smtClean="0"/>
              <a:t>Які слова залишилися незрозумілими? Прочитай ТЛУМАЧ.</a:t>
            </a: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32042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тлумач</a:t>
            </a:r>
            <a:endParaRPr lang="uk-UA" sz="67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20473" y="1872133"/>
            <a:ext cx="6810708" cy="5105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055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тлумач</a:t>
            </a:r>
            <a:endParaRPr lang="uk-UA" sz="67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72174" y="1833494"/>
            <a:ext cx="6865824" cy="5146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725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400" dirty="0" smtClean="0"/>
              <a:t>Стоп      урок!</a:t>
            </a:r>
            <a:endParaRPr lang="uk-UA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4000" dirty="0" smtClean="0"/>
              <a:t>Попий води</a:t>
            </a:r>
          </a:p>
          <a:p>
            <a:r>
              <a:rPr lang="uk-UA" sz="4000" dirty="0" smtClean="0"/>
              <a:t>Зроби декілька вправ</a:t>
            </a:r>
            <a:endParaRPr lang="uk-UA" sz="4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/>
          <a:srcRect b="11006"/>
          <a:stretch/>
        </p:blipFill>
        <p:spPr>
          <a:xfrm>
            <a:off x="6932105" y="1837923"/>
            <a:ext cx="4008229" cy="3841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120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TM03457464[[fn=Дивиденд]]</Template>
  <TotalTime>89</TotalTime>
  <Words>157</Words>
  <Application>Microsoft Office PowerPoint</Application>
  <PresentationFormat>Широкоэкранный</PresentationFormat>
  <Paragraphs>38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Corbel</vt:lpstr>
      <vt:lpstr>Gill Sans MT</vt:lpstr>
      <vt:lpstr>Wingdings</vt:lpstr>
      <vt:lpstr>Wingdings 2</vt:lpstr>
      <vt:lpstr>Дивиденд</vt:lpstr>
      <vt:lpstr>Найкращий подарунок</vt:lpstr>
      <vt:lpstr>     Приготуй                                                        вчись</vt:lpstr>
      <vt:lpstr>Крок  1</vt:lpstr>
      <vt:lpstr>Стоп      урок!</vt:lpstr>
      <vt:lpstr>Крок   2 - розчитування</vt:lpstr>
      <vt:lpstr>Крок 3</vt:lpstr>
      <vt:lpstr>тлумач</vt:lpstr>
      <vt:lpstr>тлумач</vt:lpstr>
      <vt:lpstr>Стоп      урок!</vt:lpstr>
      <vt:lpstr>Крок   5</vt:lpstr>
      <vt:lpstr>Домашнє завдання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Найкращий подарунок</dc:title>
  <dc:creator>Пользователь Windows</dc:creator>
  <cp:lastModifiedBy>Пользователь Windows</cp:lastModifiedBy>
  <cp:revision>11</cp:revision>
  <dcterms:created xsi:type="dcterms:W3CDTF">2020-03-18T08:05:42Z</dcterms:created>
  <dcterms:modified xsi:type="dcterms:W3CDTF">2020-03-18T11:05:48Z</dcterms:modified>
</cp:coreProperties>
</file>