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7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3/16/2020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ДЕФОРМОВАНИЙ ТЕКСТ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7891272" cy="1651073"/>
          </a:xfrm>
        </p:spPr>
        <p:txBody>
          <a:bodyPr>
            <a:normAutofit/>
          </a:bodyPr>
          <a:lstStyle/>
          <a:p>
            <a:r>
              <a:rPr lang="uk-UA" dirty="0" smtClean="0"/>
              <a:t>Що означає слово «деформований»?</a:t>
            </a:r>
          </a:p>
          <a:p>
            <a:r>
              <a:rPr lang="uk-UA" dirty="0" smtClean="0"/>
              <a:t>Деформований – той, що має неправильну форму.</a:t>
            </a:r>
          </a:p>
          <a:p>
            <a:r>
              <a:rPr lang="uk-UA" dirty="0" smtClean="0"/>
              <a:t>Як виправити неправильний текст?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4474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Каліграфічна хвилинка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err="1" smtClean="0">
                <a:latin typeface="Segoe Script" panose="030B0504020000000003" pitchFamily="66" charset="0"/>
              </a:rPr>
              <a:t>Дд</a:t>
            </a:r>
            <a:r>
              <a:rPr lang="uk-UA" sz="4800" dirty="0" smtClean="0">
                <a:latin typeface="Segoe Script" panose="030B0504020000000003" pitchFamily="66" charset="0"/>
              </a:rPr>
              <a:t> де </a:t>
            </a:r>
            <a:r>
              <a:rPr lang="uk-UA" sz="4800" dirty="0" err="1" smtClean="0">
                <a:latin typeface="Segoe Script" panose="030B0504020000000003" pitchFamily="66" charset="0"/>
              </a:rPr>
              <a:t>фо</a:t>
            </a:r>
            <a:r>
              <a:rPr lang="uk-UA" sz="4800" dirty="0" smtClean="0">
                <a:latin typeface="Segoe Script" panose="030B0504020000000003" pitchFamily="66" charset="0"/>
              </a:rPr>
              <a:t> </a:t>
            </a:r>
            <a:r>
              <a:rPr lang="uk-UA" sz="4800" dirty="0" err="1" smtClean="0">
                <a:latin typeface="Segoe Script" panose="030B0504020000000003" pitchFamily="66" charset="0"/>
              </a:rPr>
              <a:t>рм</a:t>
            </a:r>
            <a:r>
              <a:rPr lang="uk-UA" sz="4800" dirty="0" smtClean="0">
                <a:latin typeface="Segoe Script" panose="030B0504020000000003" pitchFamily="66" charset="0"/>
              </a:rPr>
              <a:t> ва </a:t>
            </a:r>
            <a:r>
              <a:rPr lang="uk-UA" sz="4800" dirty="0" err="1" smtClean="0">
                <a:latin typeface="Segoe Script" panose="030B0504020000000003" pitchFamily="66" charset="0"/>
              </a:rPr>
              <a:t>ий</a:t>
            </a:r>
            <a:endParaRPr lang="uk-UA" sz="4800" dirty="0" smtClean="0">
              <a:latin typeface="Segoe Script" panose="030B0504020000000003" pitchFamily="66" charset="0"/>
            </a:endParaRPr>
          </a:p>
          <a:p>
            <a:pPr algn="ctr"/>
            <a:r>
              <a:rPr lang="uk-UA" sz="4800" dirty="0" smtClean="0">
                <a:latin typeface="Segoe Script" panose="030B0504020000000003" pitchFamily="66" charset="0"/>
              </a:rPr>
              <a:t>Деформований текст</a:t>
            </a:r>
            <a:endParaRPr lang="uk-UA" sz="4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2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Стор</a:t>
            </a:r>
            <a:r>
              <a:rPr lang="uk-UA" dirty="0" smtClean="0"/>
              <a:t>. 96</a:t>
            </a:r>
            <a:br>
              <a:rPr lang="uk-UA" dirty="0" smtClean="0"/>
            </a:br>
            <a:r>
              <a:rPr lang="uk-UA" dirty="0" smtClean="0"/>
              <a:t>вправа 244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2966" r="31899"/>
          <a:stretch/>
        </p:blipFill>
        <p:spPr>
          <a:xfrm>
            <a:off x="863536" y="788158"/>
            <a:ext cx="6606211" cy="53035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Прочитай.</a:t>
            </a:r>
          </a:p>
          <a:p>
            <a:r>
              <a:rPr lang="uk-UA" sz="2400" dirty="0" smtClean="0"/>
              <a:t>Чи розумієш ти прочитане?</a:t>
            </a:r>
          </a:p>
          <a:p>
            <a:r>
              <a:rPr lang="uk-UA" sz="2400" dirty="0" smtClean="0"/>
              <a:t>Чи послідовно розгортаються події?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93050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Стор</a:t>
            </a:r>
            <a:r>
              <a:rPr lang="uk-UA" dirty="0" smtClean="0"/>
              <a:t>. 97</a:t>
            </a:r>
            <a:br>
              <a:rPr lang="uk-UA" dirty="0" smtClean="0"/>
            </a:br>
            <a:r>
              <a:rPr lang="uk-UA" dirty="0" smtClean="0"/>
              <a:t>вправа 245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564" r="31131"/>
          <a:stretch/>
        </p:blipFill>
        <p:spPr>
          <a:xfrm>
            <a:off x="850353" y="534061"/>
            <a:ext cx="6555000" cy="51809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sz="3600" dirty="0" smtClean="0"/>
              <a:t>Уважно прочитай і виконай завдання. </a:t>
            </a:r>
          </a:p>
          <a:p>
            <a:r>
              <a:rPr lang="uk-UA" sz="3600" dirty="0" smtClean="0"/>
              <a:t>Пиши охайно.</a:t>
            </a:r>
          </a:p>
          <a:p>
            <a:r>
              <a:rPr lang="uk-UA" sz="3600" dirty="0" err="1" smtClean="0"/>
              <a:t>Перевір</a:t>
            </a:r>
            <a:r>
              <a:rPr lang="uk-UA" sz="3600" dirty="0" smtClean="0"/>
              <a:t> написане.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23774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Фізкультхвилинка</a:t>
            </a:r>
            <a:endParaRPr lang="uk-UA" dirty="0"/>
          </a:p>
        </p:txBody>
      </p:sp>
      <p:pic>
        <p:nvPicPr>
          <p:cNvPr id="4" name="Baby Shark Dance _ Sing and Dance! _ Animal Songs _ PINKFONG Song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073" end="30181.7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254" y="1737989"/>
            <a:ext cx="8706118" cy="4897072"/>
          </a:xfrm>
        </p:spPr>
      </p:pic>
    </p:spTree>
    <p:extLst>
      <p:ext uri="{BB962C8B-B14F-4D97-AF65-F5344CB8AC3E}">
        <p14:creationId xmlns:p14="http://schemas.microsoft.com/office/powerpoint/2010/main" val="29398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Стор</a:t>
            </a:r>
            <a:r>
              <a:rPr lang="uk-UA" dirty="0" smtClean="0"/>
              <a:t>. 97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52357" r="27152" b="30778"/>
          <a:stretch/>
        </p:blipFill>
        <p:spPr>
          <a:xfrm>
            <a:off x="888642" y="3000777"/>
            <a:ext cx="7020456" cy="8371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4431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20</TotalTime>
  <Words>66</Words>
  <Application>Microsoft Office PowerPoint</Application>
  <PresentationFormat>Широкоэкранный</PresentationFormat>
  <Paragraphs>17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Cambria</vt:lpstr>
      <vt:lpstr>Rockwell</vt:lpstr>
      <vt:lpstr>Rockwell Condensed</vt:lpstr>
      <vt:lpstr>Segoe Script</vt:lpstr>
      <vt:lpstr>Wingdings</vt:lpstr>
      <vt:lpstr>Дерево</vt:lpstr>
      <vt:lpstr>ДЕФОРМОВАНИЙ ТЕКСТ</vt:lpstr>
      <vt:lpstr>Каліграфічна хвилинка</vt:lpstr>
      <vt:lpstr>Стор. 96 вправа 244</vt:lpstr>
      <vt:lpstr>Стор. 97 вправа 245</vt:lpstr>
      <vt:lpstr>Фізкультхвилинка</vt:lpstr>
      <vt:lpstr>Стор. 97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ДЕФОРМОВАНИЙ ТЕКСТ</dc:title>
  <dc:creator>Пользователь Windows</dc:creator>
  <cp:lastModifiedBy>Пользователь Windows</cp:lastModifiedBy>
  <cp:revision>3</cp:revision>
  <dcterms:created xsi:type="dcterms:W3CDTF">2020-03-16T13:53:38Z</dcterms:created>
  <dcterms:modified xsi:type="dcterms:W3CDTF">2020-03-16T14:14:38Z</dcterms:modified>
</cp:coreProperties>
</file>